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custShowLst>
    <p:custShow name="Pokaz niestandardowy 1" id="0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  <p:sld r:id="rId26"/>
        <p:sld r:id="rId27"/>
      </p:sldLst>
    </p:custShow>
    <p:custShow name="Pokaz niestandardowy 2" id="1">
      <p:sldLst>
        <p:sld r:id="rId2"/>
        <p:sld r:id="rId3"/>
        <p:sld r:id="rId4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  <p:sld r:id="rId18"/>
        <p:sld r:id="rId19"/>
        <p:sld r:id="rId20"/>
        <p:sld r:id="rId21"/>
        <p:sld r:id="rId22"/>
        <p:sld r:id="rId23"/>
        <p:sld r:id="rId24"/>
        <p:sld r:id="rId25"/>
        <p:sld r:id="rId26"/>
        <p:sld r:id="rId27"/>
      </p:sldLst>
    </p:custShow>
  </p:custShow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84" autoAdjust="0"/>
  </p:normalViewPr>
  <p:slideViewPr>
    <p:cSldViewPr>
      <p:cViewPr>
        <p:scale>
          <a:sx n="125" d="100"/>
          <a:sy n="125" d="100"/>
        </p:scale>
        <p:origin x="-7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2" d="100"/>
        <a:sy n="72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ytuł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16" name="Symbol zastępczy daty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ytuł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7" name="Symbol zastępczy zawartości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9" name="Symbol zastępczy daty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11" name="Symbol zastępczy stopki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 advTm="5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ytuł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ytuł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25" name="Symbol zastępczy teks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8" name="Symbol zastępczy zawartości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ytuł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24" name="Symbol zastępczy stopki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4" name="Symbol zastępczy zawartości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5" name="Symbol zastępczy daty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29" name="Symbol zastępczy stopki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ymbol zastępczy obraz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1" name="Symbol zastępczy numeru slajd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6" name="Symbol zastępczy teks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 spd="med" advTm="5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1" name="Symbol zastępczy daty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1FAB07B-B4B4-49D6-9037-3863F3AE13AA}" type="datetimeFigureOut">
              <a:rPr lang="pl-PL" smtClean="0"/>
              <a:pPr/>
              <a:t>04.03.2023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C0506CA-654E-4DD9-8B12-4C2C1AF0D16A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ytuł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ransition spd="med" advTm="5000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audio" Target="../media/audio3.wav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7772400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>
                <a:latin typeface="Algerian" pitchFamily="82" charset="0"/>
              </a:rPr>
              <a:t/>
            </a:r>
            <a:br>
              <a:rPr lang="pl-PL" dirty="0" smtClean="0">
                <a:latin typeface="Algerian" pitchFamily="82" charset="0"/>
              </a:rPr>
            </a:br>
            <a:r>
              <a:rPr lang="pl-PL" sz="4900" dirty="0" smtClean="0">
                <a:latin typeface="Algerian" pitchFamily="82" charset="0"/>
              </a:rPr>
              <a:t>50- lecie szkoły podstawowej nr 3 </a:t>
            </a:r>
            <a:br>
              <a:rPr lang="pl-PL" sz="4900" dirty="0" smtClean="0">
                <a:latin typeface="Algerian" pitchFamily="82" charset="0"/>
              </a:rPr>
            </a:br>
            <a:r>
              <a:rPr lang="pl-PL" sz="4900" dirty="0" smtClean="0">
                <a:latin typeface="Algerian" pitchFamily="82" charset="0"/>
              </a:rPr>
              <a:t>w Żorach </a:t>
            </a:r>
            <a:endParaRPr lang="pl-PL" sz="4900" dirty="0">
              <a:latin typeface="Algerian" pitchFamily="82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43608" y="3789040"/>
            <a:ext cx="6400800" cy="1752600"/>
          </a:xfrm>
        </p:spPr>
        <p:txBody>
          <a:bodyPr>
            <a:noAutofit/>
          </a:bodyPr>
          <a:lstStyle/>
          <a:p>
            <a:pPr algn="ctr"/>
            <a:r>
              <a:rPr lang="pl-PL" sz="6000" dirty="0" smtClean="0">
                <a:solidFill>
                  <a:srgbClr val="7030A0"/>
                </a:solidFill>
                <a:latin typeface="Algerian" pitchFamily="82" charset="0"/>
              </a:rPr>
              <a:t>Klasa 2d</a:t>
            </a:r>
            <a:endParaRPr lang="pl-PL" sz="6000" dirty="0">
              <a:solidFill>
                <a:srgbClr val="7030A0"/>
              </a:solidFill>
              <a:latin typeface="Algerian" pitchFamily="82" charset="0"/>
            </a:endParaRPr>
          </a:p>
        </p:txBody>
      </p:sp>
      <p:pic>
        <p:nvPicPr>
          <p:cNvPr id="4" name="~PP4010.WAV">
            <a:hlinkClick r:id="" action="ppaction://media"/>
          </p:cNvPr>
          <p:cNvPicPr>
            <a:picLocks noRot="1" noChangeAspect="1"/>
          </p:cNvPicPr>
          <p:nvPr>
            <a:wavAudioFile r:embed="rId1" name="~PP4010.WAV"/>
          </p:nvPr>
        </p:nvPicPr>
        <p:blipFill>
          <a:blip r:embed="rId3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5199856"/>
          </a:xfrm>
        </p:spPr>
        <p:txBody>
          <a:bodyPr>
            <a:noAutofit/>
          </a:bodyPr>
          <a:lstStyle/>
          <a:p>
            <a:r>
              <a:rPr lang="pl-PL" sz="3600" dirty="0" smtClean="0"/>
              <a:t>Patronka klasy 2d - </a:t>
            </a:r>
            <a:br>
              <a:rPr lang="pl-PL" sz="3600" dirty="0" smtClean="0"/>
            </a:br>
            <a:r>
              <a:rPr lang="pl-PL" sz="3600" dirty="0" smtClean="0"/>
              <a:t> Pani Beata </a:t>
            </a:r>
            <a:r>
              <a:rPr lang="pl-PL" sz="3600" dirty="0" err="1" smtClean="0"/>
              <a:t>Granek</a:t>
            </a:r>
            <a:endParaRPr lang="pl-PL" sz="3600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2"/>
          </p:nvPr>
        </p:nvSpPr>
        <p:spPr>
          <a:xfrm>
            <a:off x="5436097" y="2708920"/>
            <a:ext cx="3074550" cy="2944994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pic>
        <p:nvPicPr>
          <p:cNvPr id="4" name="Symbol zastępczy zawartości 3" descr="8 — kopia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620688"/>
            <a:ext cx="4647636" cy="4996209"/>
          </a:xfrm>
        </p:spPr>
      </p:pic>
      <p:pic>
        <p:nvPicPr>
          <p:cNvPr id="11" name="~PP805.WAV">
            <a:hlinkClick r:id="" action="ppaction://media"/>
          </p:cNvPr>
          <p:cNvPicPr>
            <a:picLocks noRot="1" noChangeAspect="1"/>
          </p:cNvPicPr>
          <p:nvPr>
            <a:wavAudioFile r:embed="rId1" name="~PP805.WAV"/>
          </p:nvPr>
        </p:nvPicPr>
        <p:blipFill>
          <a:blip r:embed="rId4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085184"/>
            <a:ext cx="8458200" cy="1152128"/>
          </a:xfrm>
        </p:spPr>
        <p:txBody>
          <a:bodyPr/>
          <a:lstStyle/>
          <a:p>
            <a:pPr algn="ctr"/>
            <a:r>
              <a:rPr lang="pl-PL" dirty="0" smtClean="0"/>
              <a:t>Uczniowie klasy 2d ze swoją </a:t>
            </a:r>
            <a:r>
              <a:rPr lang="pl-PL" dirty="0" smtClean="0"/>
              <a:t>patronką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1600" dirty="0" smtClean="0"/>
              <a:t>Uczniowie klasy 2d </a:t>
            </a:r>
            <a:r>
              <a:rPr lang="pl-PL" sz="1600" dirty="0" smtClean="0"/>
              <a:t>na </a:t>
            </a:r>
            <a:r>
              <a:rPr lang="pl-PL" sz="1600" dirty="0" smtClean="0"/>
              <a:t>swojego patrona wybrali mamę Antosia, ucznia klasy 2d, Panią </a:t>
            </a:r>
            <a:r>
              <a:rPr lang="pl-PL" sz="1600" b="1" dirty="0" smtClean="0"/>
              <a:t>Beatę </a:t>
            </a:r>
            <a:r>
              <a:rPr lang="pl-PL" sz="1600" b="1" dirty="0" err="1" smtClean="0"/>
              <a:t>Granek</a:t>
            </a:r>
            <a:r>
              <a:rPr lang="pl-PL" sz="1600" b="1" dirty="0" smtClean="0"/>
              <a:t>.</a:t>
            </a:r>
          </a:p>
          <a:p>
            <a:pPr algn="just"/>
            <a:endParaRPr lang="pl-PL" sz="1600" dirty="0" smtClean="0"/>
          </a:p>
          <a:p>
            <a:pPr algn="just"/>
            <a:r>
              <a:rPr lang="pl-PL" sz="1600" dirty="0" smtClean="0"/>
              <a:t>Panią Beatę </a:t>
            </a:r>
            <a:r>
              <a:rPr lang="pl-PL" sz="1600" dirty="0" smtClean="0"/>
              <a:t>z całą pewnością możemy nazwać naszym żorskim twórcom kultury.  </a:t>
            </a:r>
          </a:p>
          <a:p>
            <a:pPr algn="just"/>
            <a:r>
              <a:rPr lang="pl-PL" sz="1600" dirty="0" smtClean="0"/>
              <a:t>Z pasją tworzy różnorodne rękodzieło. Na przykład obrazy, torebki, szaliki, korale i broszki    z filcu, ozdoby świąteczne, kolczyki i bransoletki wykonane różną techniką, serwetki              i kapelusze zrobione na szydełku i wiele innych. </a:t>
            </a:r>
            <a:endParaRPr lang="pl-PL" sz="1600" dirty="0"/>
          </a:p>
        </p:txBody>
      </p:sp>
      <p:pic>
        <p:nvPicPr>
          <p:cNvPr id="5" name="Symbol zastępczy zawartości 4" descr="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563888" y="692696"/>
            <a:ext cx="5340350" cy="4005263"/>
          </a:xfrm>
        </p:spPr>
      </p:pic>
      <p:pic>
        <p:nvPicPr>
          <p:cNvPr id="6" name="~PP2367.WAV">
            <a:hlinkClick r:id="" action="ppaction://media"/>
          </p:cNvPr>
          <p:cNvPicPr>
            <a:picLocks noRot="1" noChangeAspect="1"/>
          </p:cNvPicPr>
          <p:nvPr>
            <a:wavAudioFile r:embed="rId1" name="~PP2367.WAV"/>
          </p:nvPr>
        </p:nvPicPr>
        <p:blipFill>
          <a:blip r:embed="rId4" cstate="print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750912"/>
          </a:xfrm>
        </p:spPr>
        <p:txBody>
          <a:bodyPr/>
          <a:lstStyle/>
          <a:p>
            <a:pPr algn="ctr"/>
            <a:r>
              <a:rPr lang="pl-PL" dirty="0" smtClean="0"/>
              <a:t>Nasz bohaterka gotowa na szkolną </a:t>
            </a:r>
            <a:r>
              <a:rPr lang="pl-PL" dirty="0" smtClean="0"/>
              <a:t>przygodę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r>
              <a:rPr lang="pl-PL" sz="1600" dirty="0" smtClean="0"/>
              <a:t>Pani Beata jest też absolwentką naszej szkoły. </a:t>
            </a:r>
          </a:p>
          <a:p>
            <a:pPr algn="just"/>
            <a:endParaRPr lang="pl-PL" sz="1600" dirty="0" smtClean="0"/>
          </a:p>
          <a:p>
            <a:pPr algn="just"/>
            <a:r>
              <a:rPr lang="pl-PL" sz="1600" dirty="0" smtClean="0"/>
              <a:t>Uczęszczała do niej w latach 1988-1996.</a:t>
            </a:r>
          </a:p>
          <a:p>
            <a:pPr algn="just"/>
            <a:endParaRPr lang="pl-PL" sz="1600" dirty="0" smtClean="0"/>
          </a:p>
          <a:p>
            <a:pPr algn="just"/>
            <a:r>
              <a:rPr lang="pl-PL" sz="1600" dirty="0" smtClean="0"/>
              <a:t>Jej wychowawcami były:</a:t>
            </a:r>
          </a:p>
          <a:p>
            <a:pPr algn="just"/>
            <a:r>
              <a:rPr lang="pl-PL" sz="1600" dirty="0" smtClean="0"/>
              <a:t>Pani Mirosława Borowiak- klasa1</a:t>
            </a:r>
          </a:p>
          <a:p>
            <a:pPr algn="just"/>
            <a:r>
              <a:rPr lang="pl-PL" sz="1600" dirty="0" smtClean="0"/>
              <a:t>Pani Róża </a:t>
            </a:r>
            <a:r>
              <a:rPr lang="pl-PL" sz="1600" dirty="0" smtClean="0"/>
              <a:t>Kościuszko-klasa 2 i 3</a:t>
            </a:r>
            <a:endParaRPr lang="pl-PL" sz="1600" dirty="0" smtClean="0"/>
          </a:p>
          <a:p>
            <a:pPr algn="just"/>
            <a:r>
              <a:rPr lang="pl-PL" sz="1600" dirty="0" smtClean="0"/>
              <a:t>Pani Beata </a:t>
            </a:r>
            <a:r>
              <a:rPr lang="pl-PL" sz="1600" dirty="0" err="1" smtClean="0"/>
              <a:t>Oelszleger</a:t>
            </a:r>
            <a:r>
              <a:rPr lang="pl-PL" sz="1600" dirty="0" smtClean="0"/>
              <a:t>- klasy 4-8</a:t>
            </a:r>
          </a:p>
        </p:txBody>
      </p:sp>
      <p:pic>
        <p:nvPicPr>
          <p:cNvPr id="5" name="Symbol zastępczy zawartości 4" descr="Zdjęcie_2023-02-23_17312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0" y="260648"/>
            <a:ext cx="3384376" cy="5130823"/>
          </a:xfrm>
        </p:spPr>
      </p:pic>
    </p:spTree>
  </p:cSld>
  <p:clrMapOvr>
    <a:masterClrMapping/>
  </p:clrMapOvr>
  <p:transition spd="med" advClick="0" advTm="5000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750912"/>
          </a:xfrm>
        </p:spPr>
        <p:txBody>
          <a:bodyPr/>
          <a:lstStyle/>
          <a:p>
            <a:pPr algn="ctr"/>
            <a:r>
              <a:rPr lang="pl-PL" dirty="0" smtClean="0"/>
              <a:t>Mała Beatka z wielką </a:t>
            </a:r>
            <a:r>
              <a:rPr lang="pl-PL" dirty="0" err="1" smtClean="0"/>
              <a:t>tytą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endParaRPr lang="pl-PL" sz="2000" dirty="0" smtClean="0"/>
          </a:p>
          <a:p>
            <a:r>
              <a:rPr lang="pl-PL" sz="2000" b="1" dirty="0" smtClean="0"/>
              <a:t>Oczywiście nie mogło zabraknąć słodkości. </a:t>
            </a:r>
            <a:endParaRPr lang="pl-PL" sz="2000" b="1" dirty="0"/>
          </a:p>
        </p:txBody>
      </p:sp>
      <p:pic>
        <p:nvPicPr>
          <p:cNvPr id="5" name="Symbol zastępczy zawartości 4" descr="Zdjęcie_2023-02-23_17330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60264" y="540153"/>
            <a:ext cx="3224103" cy="4857855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678904"/>
          </a:xfrm>
        </p:spPr>
        <p:txBody>
          <a:bodyPr/>
          <a:lstStyle/>
          <a:p>
            <a:pPr algn="ctr"/>
            <a:r>
              <a:rPr lang="pl-PL" dirty="0" smtClean="0"/>
              <a:t>Klasa 1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29556" y="667512"/>
            <a:ext cx="6324600" cy="4684776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2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32656"/>
            <a:ext cx="6480720" cy="5033685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3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548680"/>
            <a:ext cx="6480720" cy="4616275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4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548681"/>
            <a:ext cx="6696744" cy="4775973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5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404664"/>
            <a:ext cx="7007696" cy="4974393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6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476672"/>
            <a:ext cx="6935688" cy="4891450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Klasa 8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Zdjęcie nr 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476672"/>
            <a:ext cx="7079704" cy="4936985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57192"/>
            <a:ext cx="8458200" cy="849908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Pani Beata w roli klowna na obchodach </a:t>
            </a:r>
            <a:br>
              <a:rPr lang="pl-PL" dirty="0" smtClean="0"/>
            </a:br>
            <a:r>
              <a:rPr lang="pl-PL" dirty="0" smtClean="0"/>
              <a:t>40-lecia osiedla </a:t>
            </a:r>
            <a:r>
              <a:rPr lang="pl-PL" dirty="0" smtClean="0"/>
              <a:t>700-lecia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algn="just"/>
            <a:endParaRPr lang="pl-PL" sz="1800" dirty="0" smtClean="0"/>
          </a:p>
          <a:p>
            <a:pPr algn="just"/>
            <a:r>
              <a:rPr lang="pl-PL" sz="1800" dirty="0" smtClean="0"/>
              <a:t>Pani </a:t>
            </a:r>
            <a:r>
              <a:rPr lang="pl-PL" sz="1800" dirty="0" smtClean="0"/>
              <a:t>Beata </a:t>
            </a:r>
            <a:r>
              <a:rPr lang="pl-PL" sz="1800" dirty="0" err="1" smtClean="0"/>
              <a:t>Granek</a:t>
            </a:r>
            <a:r>
              <a:rPr lang="pl-PL" sz="1800" dirty="0" smtClean="0"/>
              <a:t> od wczesnej młodości włączała się w życie Żor, biorąc udział w różnych jubileuszach, uroczystościach i innych wydarzeniach. </a:t>
            </a:r>
            <a:endParaRPr lang="pl-PL" sz="1800" dirty="0"/>
          </a:p>
        </p:txBody>
      </p:sp>
      <p:pic>
        <p:nvPicPr>
          <p:cNvPr id="5" name="Symbol zastępczy zawartości 4" descr="40lecie700leci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548680"/>
            <a:ext cx="5340350" cy="4005262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229200"/>
            <a:ext cx="8458200" cy="750912"/>
          </a:xfrm>
        </p:spPr>
        <p:txBody>
          <a:bodyPr/>
          <a:lstStyle/>
          <a:p>
            <a:pPr algn="ctr"/>
            <a:r>
              <a:rPr lang="pl-PL" dirty="0" smtClean="0"/>
              <a:t>Dzień Dziecka w Klubie rebus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pl-PL" sz="1800" dirty="0" smtClean="0"/>
          </a:p>
          <a:p>
            <a:pPr algn="just"/>
            <a:r>
              <a:rPr lang="pl-PL" sz="1800" dirty="0" smtClean="0"/>
              <a:t>Pani Beata z łatwością nawiązywała kontakt </a:t>
            </a:r>
          </a:p>
          <a:p>
            <a:pPr algn="just"/>
            <a:r>
              <a:rPr lang="pl-PL" sz="1800" dirty="0" smtClean="0"/>
              <a:t>z maluchami. </a:t>
            </a:r>
            <a:endParaRPr lang="pl-PL" sz="1800" dirty="0"/>
          </a:p>
        </p:txBody>
      </p:sp>
      <p:pic>
        <p:nvPicPr>
          <p:cNvPr id="5" name="Symbol zastępczy zawartości 4" descr="dz.dziecka2012,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5050" y="1007268"/>
            <a:ext cx="5340350" cy="4005263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678904"/>
          </a:xfrm>
        </p:spPr>
        <p:txBody>
          <a:bodyPr/>
          <a:lstStyle/>
          <a:p>
            <a:pPr algn="ctr"/>
            <a:r>
              <a:rPr lang="pl-PL" dirty="0" smtClean="0"/>
              <a:t>Zabawy dla najmłodszych na żorskim rynku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attachment1.8.jpe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692696"/>
            <a:ext cx="6210986" cy="4658239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4797152"/>
            <a:ext cx="8458200" cy="67890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Bransoletki ze </a:t>
            </a:r>
            <a:r>
              <a:rPr lang="pl-PL" dirty="0" smtClean="0"/>
              <a:t>sznurków wykonane w centrum edukacji </a:t>
            </a:r>
            <a:br>
              <a:rPr lang="pl-PL" dirty="0" smtClean="0"/>
            </a:br>
            <a:r>
              <a:rPr lang="pl-PL" dirty="0" smtClean="0"/>
              <a:t>regionalnej w Osinach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pl-PL" sz="1600" dirty="0" smtClean="0"/>
          </a:p>
          <a:p>
            <a:pPr algn="just"/>
            <a:r>
              <a:rPr lang="pl-PL" sz="1600" dirty="0" smtClean="0"/>
              <a:t>Pani </a:t>
            </a:r>
            <a:r>
              <a:rPr lang="pl-PL" sz="1600" dirty="0" smtClean="0"/>
              <a:t>Beata </a:t>
            </a:r>
            <a:r>
              <a:rPr lang="pl-PL" sz="1600" dirty="0" err="1" smtClean="0"/>
              <a:t>Granek</a:t>
            </a:r>
            <a:r>
              <a:rPr lang="pl-PL" sz="1600" dirty="0" smtClean="0"/>
              <a:t> </a:t>
            </a:r>
            <a:r>
              <a:rPr lang="pl-PL" sz="1600" dirty="0" smtClean="0"/>
              <a:t>współpracuje          z Centrum Edukacji Regionalnej, z Miejskim Ośrodkiem Kultury, Muzeum Miejskim oraz szkołami na terenie miasta          i innymi instytucjami zajmującymi się kulturą i sztuka.  </a:t>
            </a:r>
            <a:endParaRPr lang="pl-PL" sz="1600" dirty="0"/>
          </a:p>
        </p:txBody>
      </p:sp>
      <p:pic>
        <p:nvPicPr>
          <p:cNvPr id="5" name="Symbol zastępczy zawartości 4" descr="bransoletki-z-muliny-dla-dzieci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63888" y="908720"/>
            <a:ext cx="4512500" cy="3384376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750912"/>
          </a:xfrm>
        </p:spPr>
        <p:txBody>
          <a:bodyPr/>
          <a:lstStyle/>
          <a:p>
            <a:pPr algn="ctr"/>
            <a:r>
              <a:rPr lang="pl-PL" dirty="0" smtClean="0"/>
              <a:t>Kwiatki z wełny czerpanej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P12808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332656"/>
            <a:ext cx="6719664" cy="5039749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894928"/>
          </a:xfrm>
        </p:spPr>
        <p:txBody>
          <a:bodyPr/>
          <a:lstStyle/>
          <a:p>
            <a:pPr algn="ctr"/>
            <a:r>
              <a:rPr lang="pl-PL" dirty="0" smtClean="0"/>
              <a:t>Warsztaty robienia bombek w </a:t>
            </a:r>
            <a:r>
              <a:rPr lang="pl-PL" dirty="0" smtClean="0"/>
              <a:t>SP3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20161212_17254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764704"/>
            <a:ext cx="6999641" cy="3937298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Wytwory rękodzieła pani Beaty </a:t>
            </a:r>
            <a:r>
              <a:rPr lang="pl-PL" dirty="0" err="1" smtClean="0"/>
              <a:t>granek</a:t>
            </a:r>
            <a:r>
              <a:rPr lang="pl-PL" dirty="0" smtClean="0"/>
              <a:t>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682752" cy="4763616"/>
          </a:xfrm>
        </p:spPr>
        <p:txBody>
          <a:bodyPr>
            <a:normAutofit/>
          </a:bodyPr>
          <a:lstStyle/>
          <a:p>
            <a:pPr algn="just"/>
            <a:endParaRPr lang="pl-PL" sz="1800" dirty="0" smtClean="0"/>
          </a:p>
          <a:p>
            <a:pPr algn="just"/>
            <a:r>
              <a:rPr lang="pl-PL" sz="1800" dirty="0" smtClean="0"/>
              <a:t>Pani Beata nieustannie inspiruje młode pokolenia do twórczej pracy tworząc swoje rękodzieło często                   z nietypowych materiałów. </a:t>
            </a:r>
          </a:p>
          <a:p>
            <a:pPr algn="just"/>
            <a:r>
              <a:rPr lang="pl-PL" sz="1800" dirty="0" smtClean="0"/>
              <a:t>Z przyjemnością gościliśmy naszą patronkę w klasie.</a:t>
            </a:r>
          </a:p>
          <a:p>
            <a:pPr algn="just"/>
            <a:r>
              <a:rPr lang="pl-PL" sz="1800" dirty="0" smtClean="0"/>
              <a:t>Uczniowie klasy 2d mogli obejrzeć przedmioty wykonane przez panią Beatę, przeprowadzili z nią wywiad </a:t>
            </a:r>
          </a:p>
          <a:p>
            <a:pPr algn="just"/>
            <a:r>
              <a:rPr lang="pl-PL" sz="1800" dirty="0" smtClean="0"/>
              <a:t>i sami stworzyli piękne ozdobne kwiatki podczas warsztatów filcowania. </a:t>
            </a:r>
            <a:endParaRPr lang="pl-PL" sz="1800" dirty="0"/>
          </a:p>
        </p:txBody>
      </p:sp>
      <p:pic>
        <p:nvPicPr>
          <p:cNvPr id="5" name="Symbol zastępczy zawartości 4" descr="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831159" y="609600"/>
            <a:ext cx="3464719" cy="4619625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Dzieci oglądają prace pani Beaty</a:t>
            </a:r>
            <a:endParaRPr lang="pl-PL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8" name="Symbol zastępczy zawartości 7" descr="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07229" y="1316038"/>
            <a:ext cx="4238529" cy="3941762"/>
          </a:xfrm>
        </p:spPr>
      </p:pic>
      <p:pic>
        <p:nvPicPr>
          <p:cNvPr id="9" name="Symbol zastępczy zawartości 8" descr="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423397"/>
            <a:ext cx="4289425" cy="3727043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Ola i </a:t>
            </a:r>
            <a:r>
              <a:rPr lang="pl-PL" dirty="0" err="1" smtClean="0"/>
              <a:t>lilka</a:t>
            </a:r>
            <a:r>
              <a:rPr lang="pl-PL" dirty="0" smtClean="0"/>
              <a:t> przystrojone w rękodzieło naszej artystki </a:t>
            </a:r>
            <a:endParaRPr lang="pl-PL" dirty="0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1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430381" y="1316038"/>
            <a:ext cx="1992226" cy="3941762"/>
          </a:xfrm>
        </p:spPr>
      </p:pic>
      <p:pic>
        <p:nvPicPr>
          <p:cNvPr id="12" name="Symbol zastępczy zawartości 11" descr="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827128" y="1316038"/>
            <a:ext cx="1931568" cy="3941762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 smtClean="0"/>
              <a:t>Dzieci podczas wywiadu z panią Beatą</a:t>
            </a:r>
            <a:endParaRPr lang="pl-PL" dirty="0"/>
          </a:p>
        </p:txBody>
      </p:sp>
      <p:sp>
        <p:nvSpPr>
          <p:cNvPr id="10" name="Symbol zastępczy tekstu 9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2" name="Symbol zastępczy zawartości 11" descr="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620688"/>
            <a:ext cx="5832648" cy="4691392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Warsztaty filcowania prowadzone przez panią Beatę w klasie 2d </a:t>
            </a:r>
            <a:endParaRPr lang="pl-PL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tekstu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4" name="Symbol zastępczy zawartości 13" descr="5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354238" y="908720"/>
            <a:ext cx="3174677" cy="4349080"/>
          </a:xfrm>
        </p:spPr>
      </p:pic>
      <p:pic>
        <p:nvPicPr>
          <p:cNvPr id="13" name="Symbol zastępczy zawartości 12" descr="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948332" y="836712"/>
            <a:ext cx="3315817" cy="4421088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/>
              <a:t>Maja, Ola i </a:t>
            </a:r>
            <a:r>
              <a:rPr lang="pl-PL" dirty="0" err="1" smtClean="0"/>
              <a:t>lika</a:t>
            </a:r>
            <a:r>
              <a:rPr lang="pl-PL" dirty="0" smtClean="0"/>
              <a:t> podczas warsztatów filcowania 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7" name="Symbol zastępczy zawartości 6" descr="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184850" y="567118"/>
            <a:ext cx="2955102" cy="4690682"/>
          </a:xfrm>
        </p:spPr>
      </p:pic>
      <p:pic>
        <p:nvPicPr>
          <p:cNvPr id="8" name="Symbol zastępczy zawartości 7" descr="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932040" y="620688"/>
            <a:ext cx="3854785" cy="4747220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ytuł 9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750912"/>
          </a:xfrm>
        </p:spPr>
        <p:txBody>
          <a:bodyPr>
            <a:normAutofit/>
          </a:bodyPr>
          <a:lstStyle/>
          <a:p>
            <a:pPr algn="ctr"/>
            <a:r>
              <a:rPr lang="pl-PL" dirty="0" smtClean="0"/>
              <a:t>Kwiatki z wełny czerpanej wykonane przez uczniów</a:t>
            </a:r>
            <a:br>
              <a:rPr lang="pl-PL" dirty="0" smtClean="0"/>
            </a:br>
            <a:r>
              <a:rPr lang="pl-PL" dirty="0" smtClean="0"/>
              <a:t> pod okiem naszej klasowej patronki </a:t>
            </a:r>
            <a:endParaRPr lang="pl-PL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3" name="Symbol zastępczy zawartości 12" descr="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332656"/>
            <a:ext cx="5976664" cy="4754073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229200"/>
            <a:ext cx="8458200" cy="1080120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Pani Beato!</a:t>
            </a:r>
            <a:br>
              <a:rPr lang="pl-PL" sz="2400" dirty="0" smtClean="0"/>
            </a:b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Dziękujemy, że była pani z nami!!!</a:t>
            </a:r>
            <a:endParaRPr lang="pl-PL" sz="24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 descr="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60648"/>
            <a:ext cx="6215608" cy="4661707"/>
          </a:xfrm>
        </p:spPr>
      </p:pic>
    </p:spTree>
  </p:cSld>
  <p:clrMapOvr>
    <a:masterClrMapping/>
  </p:clrMapOvr>
  <p:transition spd="med" advTm="5000"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ędrówka">
  <a:themeElements>
    <a:clrScheme name="Wędrówk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Wędrówk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Wędrówk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111</TotalTime>
  <Words>344</Words>
  <Application>Microsoft Office PowerPoint</Application>
  <PresentationFormat>Pokaz na ekranie (4:3)</PresentationFormat>
  <Paragraphs>57</Paragraphs>
  <Slides>26</Slides>
  <Notes>0</Notes>
  <HiddenSlides>0</HiddenSlides>
  <MMClips>3</MMClips>
  <ScaleCrop>false</ScaleCrop>
  <HeadingPairs>
    <vt:vector size="6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  <vt:variant>
        <vt:lpstr>Pokazy niestandardowe</vt:lpstr>
      </vt:variant>
      <vt:variant>
        <vt:i4>2</vt:i4>
      </vt:variant>
    </vt:vector>
  </HeadingPairs>
  <TitlesOfParts>
    <vt:vector size="29" baseType="lpstr">
      <vt:lpstr>Wędrówka</vt:lpstr>
      <vt:lpstr> 50- lecie szkoły podstawowej nr 3  w Żorach </vt:lpstr>
      <vt:lpstr>Patronka klasy 2d -   Pani Beata Granek</vt:lpstr>
      <vt:lpstr>Uczniowie klasy 2d ze swoją patronką </vt:lpstr>
      <vt:lpstr>Nasz bohaterka gotowa na szkolną przygodę</vt:lpstr>
      <vt:lpstr>Mała Beatka z wielką tytą</vt:lpstr>
      <vt:lpstr>Klasa 1 </vt:lpstr>
      <vt:lpstr>Klasa 2</vt:lpstr>
      <vt:lpstr>Klasa 3</vt:lpstr>
      <vt:lpstr>Klasa 4</vt:lpstr>
      <vt:lpstr>Klasa 5</vt:lpstr>
      <vt:lpstr>Klasa 6</vt:lpstr>
      <vt:lpstr>Klasa 8</vt:lpstr>
      <vt:lpstr>Pani Beata w roli klowna na obchodach  40-lecia osiedla 700-lecia</vt:lpstr>
      <vt:lpstr>Dzień Dziecka w Klubie rebus</vt:lpstr>
      <vt:lpstr>Zabawy dla najmłodszych na żorskim rynku</vt:lpstr>
      <vt:lpstr>Bransoletki ze sznurków wykonane w centrum edukacji  regionalnej w Osinach </vt:lpstr>
      <vt:lpstr>Kwiatki z wełny czerpanej </vt:lpstr>
      <vt:lpstr>Warsztaty robienia bombek w SP3</vt:lpstr>
      <vt:lpstr>Wytwory rękodzieła pani Beaty granek </vt:lpstr>
      <vt:lpstr>Dzieci oglądają prace pani Beaty</vt:lpstr>
      <vt:lpstr>Ola i lilka przystrojone w rękodzieło naszej artystki </vt:lpstr>
      <vt:lpstr>Dzieci podczas wywiadu z panią Beatą</vt:lpstr>
      <vt:lpstr>Warsztaty filcowania prowadzone przez panią Beatę w klasie 2d </vt:lpstr>
      <vt:lpstr>Maja, Ola i lika podczas warsztatów filcowania </vt:lpstr>
      <vt:lpstr>Kwiatki z wełny czerpanej wykonane przez uczniów  pod okiem naszej klasowej patronki </vt:lpstr>
      <vt:lpstr>Pani Beato!  Dziękujemy, że była pani z nami!!!</vt:lpstr>
      <vt:lpstr>Pokaz niestandardowy 1</vt:lpstr>
      <vt:lpstr>Pokaz niestandardowy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Patronka klasy 2d </dc:title>
  <dc:creator>Kasia</dc:creator>
  <cp:lastModifiedBy>Kasia</cp:lastModifiedBy>
  <cp:revision>17</cp:revision>
  <dcterms:created xsi:type="dcterms:W3CDTF">2023-01-19T15:51:25Z</dcterms:created>
  <dcterms:modified xsi:type="dcterms:W3CDTF">2023-03-04T17:47:12Z</dcterms:modified>
</cp:coreProperties>
</file>