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9" r:id="rId1"/>
  </p:sldMasterIdLst>
  <p:sldIdLst>
    <p:sldId id="256" r:id="rId2"/>
    <p:sldId id="257" r:id="rId3"/>
    <p:sldId id="261" r:id="rId4"/>
    <p:sldId id="262" r:id="rId5"/>
    <p:sldId id="259" r:id="rId6"/>
    <p:sldId id="264" r:id="rId7"/>
    <p:sldId id="263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8" d="100"/>
          <a:sy n="68" d="100"/>
        </p:scale>
        <p:origin x="21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6318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98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7283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422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48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6550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07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0115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888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8365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8355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6938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4648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1371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8613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61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164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5C78E83-DBC0-4C2D-B24E-D7010DCDC900}" type="datetimeFigureOut">
              <a:rPr lang="pl-PL" smtClean="0"/>
              <a:t>12.04.2023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C0722EB-5DD6-4155-B3AF-FD17228844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12482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  <p:sldLayoutId id="2147484043" r:id="rId14"/>
    <p:sldLayoutId id="2147484044" r:id="rId15"/>
    <p:sldLayoutId id="2147484045" r:id="rId16"/>
    <p:sldLayoutId id="214748404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wVI2LBXQDk" TargetMode="External"/><Relationship Id="rId2" Type="http://schemas.openxmlformats.org/officeDocument/2006/relationships/hyperlink" Target="https://www.youtube.com/watch?v=ds6H1y1ZSP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BIRDqjgUw-A" TargetMode="External"/><Relationship Id="rId4" Type="http://schemas.openxmlformats.org/officeDocument/2006/relationships/hyperlink" Target="https://www.youtube.com/watch?v=4UuYfytLw_s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>
            <a:extLst>
              <a:ext uri="{FF2B5EF4-FFF2-40B4-BE49-F238E27FC236}">
                <a16:creationId xmlns:a16="http://schemas.microsoft.com/office/drawing/2014/main" id="{6DB6E719-C7BF-4C04-BFB7-F41BE922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181" y="1956172"/>
            <a:ext cx="6164653" cy="1371600"/>
          </a:xfrm>
        </p:spPr>
        <p:txBody>
          <a:bodyPr>
            <a:normAutofit/>
          </a:bodyPr>
          <a:lstStyle/>
          <a:p>
            <a:pPr algn="ctr"/>
            <a:r>
              <a:rPr lang="pl-PL" sz="6000" dirty="0"/>
              <a:t>Bogdan Rumiak</a:t>
            </a:r>
          </a:p>
        </p:txBody>
      </p:sp>
      <p:pic>
        <p:nvPicPr>
          <p:cNvPr id="14" name="Symbol zastępczy obrazu 13">
            <a:extLst>
              <a:ext uri="{FF2B5EF4-FFF2-40B4-BE49-F238E27FC236}">
                <a16:creationId xmlns:a16="http://schemas.microsoft.com/office/drawing/2014/main" id="{2BA7EF36-2F5D-4503-A3D7-5C44EC8AA7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8" r="26058"/>
          <a:stretch>
            <a:fillRect/>
          </a:stretch>
        </p:blipFill>
        <p:spPr/>
      </p:pic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016D6C3D-5F44-4AB1-89DC-2D3EA4564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44469" y="3311719"/>
            <a:ext cx="3648075" cy="2830513"/>
          </a:xfrm>
        </p:spPr>
        <p:txBody>
          <a:bodyPr>
            <a:noAutofit/>
          </a:bodyPr>
          <a:lstStyle/>
          <a:p>
            <a:pPr algn="ctr"/>
            <a:r>
              <a:rPr lang="pl-PL" sz="3200" dirty="0" smtClean="0"/>
              <a:t> </a:t>
            </a:r>
            <a:r>
              <a:rPr lang="pl-PL" sz="3200" dirty="0"/>
              <a:t>Żorski </a:t>
            </a:r>
            <a:r>
              <a:rPr lang="pl-PL" sz="3200" dirty="0" smtClean="0"/>
              <a:t>Twórca </a:t>
            </a:r>
            <a:r>
              <a:rPr lang="pl-PL" sz="3200" dirty="0"/>
              <a:t>K</a:t>
            </a:r>
            <a:r>
              <a:rPr lang="pl-PL" sz="3200" dirty="0" smtClean="0"/>
              <a:t>ultury 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806636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EAA2A9EE-F74D-44A9-85F8-1083C543A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27138"/>
            <a:ext cx="5237692" cy="5000625"/>
          </a:xfrm>
        </p:spPr>
        <p:txBody>
          <a:bodyPr>
            <a:normAutofit fontScale="9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4000" dirty="0">
                <a:latin typeface="Bahnschrift Light SemiCondensed" panose="020B0502040204020203" pitchFamily="34" charset="0"/>
              </a:rPr>
              <a:t>Bogdan Rumiak zajmuję się gatunkiem muzyki Blues, wraz z jego zespołem </a:t>
            </a:r>
            <a:r>
              <a:rPr lang="pl-PL" sz="4000" dirty="0" smtClean="0">
                <a:latin typeface="Bahnschrift Light SemiCondensed" panose="020B0502040204020203" pitchFamily="34" charset="0"/>
              </a:rPr>
              <a:t>BR </a:t>
            </a:r>
            <a:r>
              <a:rPr lang="pl-PL" sz="4000" dirty="0">
                <a:latin typeface="Bahnschrift Light SemiCondensed" panose="020B0502040204020203" pitchFamily="34" charset="0"/>
              </a:rPr>
              <a:t>Band od 7 lat krąży po całej Polsce</a:t>
            </a:r>
            <a:br>
              <a:rPr lang="pl-PL" sz="4000" dirty="0">
                <a:latin typeface="Bahnschrift Light SemiCondensed" panose="020B0502040204020203" pitchFamily="34" charset="0"/>
              </a:rPr>
            </a:br>
            <a:r>
              <a:rPr lang="pl-PL" sz="2800" u="sng" dirty="0">
                <a:latin typeface="Bahnschrift Light SemiCondensed" panose="020B0502040204020203" pitchFamily="34" charset="0"/>
              </a:rPr>
              <a:t/>
            </a:r>
            <a:br>
              <a:rPr lang="pl-PL" sz="2800" u="sng" dirty="0">
                <a:latin typeface="Bahnschrift Light SemiCondensed" panose="020B0502040204020203" pitchFamily="34" charset="0"/>
              </a:rPr>
            </a:br>
            <a:endParaRPr lang="pl-PL" sz="2800" u="sng" dirty="0">
              <a:latin typeface="Bahnschrift Light SemiCondensed" panose="020B0502040204020203" pitchFamily="34" charset="0"/>
            </a:endParaRP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FF214F1D-9C3D-4862-90BC-B8E9F5F8D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flipH="1">
            <a:off x="4772025" y="5823268"/>
            <a:ext cx="76200" cy="45719"/>
          </a:xfrm>
        </p:spPr>
        <p:txBody>
          <a:bodyPr>
            <a:normAutofit fontScale="25000" lnSpcReduction="20000"/>
          </a:bodyPr>
          <a:lstStyle/>
          <a:p>
            <a:endParaRPr lang="pl-PL" dirty="0"/>
          </a:p>
        </p:txBody>
      </p:sp>
      <p:pic>
        <p:nvPicPr>
          <p:cNvPr id="18" name="Symbol zastępczy obrazu 17">
            <a:extLst>
              <a:ext uri="{FF2B5EF4-FFF2-40B4-BE49-F238E27FC236}">
                <a16:creationId xmlns:a16="http://schemas.microsoft.com/office/drawing/2014/main" id="{25EE2C29-5582-4710-95A8-B3F688B943B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5" r="315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433897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522D7A5F-F3BB-4E55-AED2-A4158EAAC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112" y="1154927"/>
            <a:ext cx="6164653" cy="1371600"/>
          </a:xfrm>
        </p:spPr>
        <p:txBody>
          <a:bodyPr/>
          <a:lstStyle/>
          <a:p>
            <a:r>
              <a:rPr lang="pl-PL" dirty="0"/>
              <a:t>Wszystkie zespoły </a:t>
            </a:r>
            <a:r>
              <a:rPr lang="pl-PL" dirty="0" smtClean="0"/>
              <a:t>muzyczne Bogdana </a:t>
            </a:r>
            <a:r>
              <a:rPr lang="pl-PL" dirty="0" err="1" smtClean="0"/>
              <a:t>Rumiaka</a:t>
            </a:r>
            <a:r>
              <a:rPr lang="pl-PL" dirty="0" smtClean="0"/>
              <a:t>:</a:t>
            </a:r>
            <a:endParaRPr lang="pl-PL" dirty="0"/>
          </a:p>
        </p:txBody>
      </p:sp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E614FE14-BAFC-444E-8C55-386D6897E50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8" r="26058"/>
          <a:stretch>
            <a:fillRect/>
          </a:stretch>
        </p:blipFill>
        <p:spPr/>
      </p:pic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DF789309-C096-4328-8633-BC40BF2A1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200" dirty="0" smtClean="0"/>
              <a:t> The Bodzio </a:t>
            </a:r>
            <a:r>
              <a:rPr lang="pl-PL" sz="3200" dirty="0"/>
              <a:t>Blues </a:t>
            </a:r>
            <a:r>
              <a:rPr lang="pl-PL" sz="3200" dirty="0" smtClean="0"/>
              <a:t>Band</a:t>
            </a:r>
            <a:endParaRPr lang="pl-PL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200" dirty="0"/>
              <a:t>Mr Blues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3200" dirty="0" smtClean="0"/>
              <a:t>BR Band (aktualny)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97779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3A31A026-2968-4E30-99AC-15B1A7EFF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0546" y="184724"/>
            <a:ext cx="7197726" cy="2421464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Kilka osiągnieć bogdana rumiaka</a:t>
            </a:r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66CE8D68-09E0-4F65-AF86-DBD6E8AF4E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4532" y="3137375"/>
            <a:ext cx="7197726" cy="2086630"/>
          </a:xfrm>
        </p:spPr>
        <p:txBody>
          <a:bodyPr>
            <a:normAutofit fontScale="25000" lnSpcReduction="20000"/>
          </a:bodyPr>
          <a:lstStyle/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pl-PL" sz="12800" b="1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W 2018 roku </a:t>
            </a:r>
            <a:r>
              <a:rPr lang="pl-PL" sz="12800" b="0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Laureat Nagrody Kulturalnej Prezydenta Miasta Żory w dziedzinie </a:t>
            </a:r>
            <a:r>
              <a:rPr lang="pl-PL" sz="12800" b="1" i="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upowszechniania kultury.</a:t>
            </a:r>
            <a:endParaRPr lang="pl-PL" sz="9600" b="1" i="0" dirty="0"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pl-PL" sz="12800" b="0" i="0" dirty="0">
                <a:effectLst/>
                <a:latin typeface="Arial" panose="020B0604020202020204" pitchFamily="34" charset="0"/>
              </a:rPr>
              <a:t>Współorganizator Żorskiego Amoku Bluesowego</a:t>
            </a:r>
            <a:r>
              <a:rPr lang="pl-PL" sz="12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/>
            </a:r>
            <a:br>
              <a:rPr lang="pl-PL" sz="12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pl-PL" sz="12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pl-PL" dirty="0"/>
              <a:t/>
            </a:r>
            <a:br>
              <a:rPr lang="pl-PL" dirty="0"/>
            </a:br>
            <a:r>
              <a:rPr lang="pl-PL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/>
            </a:r>
            <a:br>
              <a:rPr lang="pl-PL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pl-PL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495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665F4F-41E4-4BFE-84A9-8830D2F6C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95847"/>
            <a:ext cx="10131425" cy="1456267"/>
          </a:xfrm>
        </p:spPr>
        <p:txBody>
          <a:bodyPr/>
          <a:lstStyle/>
          <a:p>
            <a:r>
              <a:rPr lang="pl-PL" dirty="0"/>
              <a:t>Kilka utworów Bogdana rumiaka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15D021-8B6D-4A02-B1DB-3143BFCB2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2460118"/>
            <a:ext cx="10131425" cy="3649133"/>
          </a:xfrm>
        </p:spPr>
        <p:txBody>
          <a:bodyPr/>
          <a:lstStyle/>
          <a:p>
            <a:r>
              <a:rPr lang="pl-PL" b="1" i="0" dirty="0">
                <a:solidFill>
                  <a:srgbClr val="F1F1F1"/>
                </a:solidFill>
                <a:effectLst/>
                <a:latin typeface="YouTube Sans"/>
              </a:rPr>
              <a:t> </a:t>
            </a:r>
            <a:r>
              <a:rPr lang="pl-PL" sz="2400" b="1" i="0" dirty="0">
                <a:solidFill>
                  <a:srgbClr val="F1F1F1"/>
                </a:solidFill>
                <a:effectLst/>
                <a:latin typeface="YouTube Sans"/>
              </a:rPr>
              <a:t>Próbuję żyć </a:t>
            </a:r>
            <a:r>
              <a:rPr lang="pl-PL" sz="2400" b="1" i="0" dirty="0">
                <a:solidFill>
                  <a:srgbClr val="F1F1F1"/>
                </a:solidFill>
                <a:effectLst/>
                <a:latin typeface="YouTube Sans"/>
                <a:hlinkClick r:id="rId2"/>
              </a:rPr>
              <a:t>https://www.youtube.com/watch?v=ds6H1y1ZSPA</a:t>
            </a:r>
            <a:endParaRPr lang="pl-PL" sz="2400" b="1" i="0" dirty="0">
              <a:solidFill>
                <a:srgbClr val="F1F1F1"/>
              </a:solidFill>
              <a:effectLst/>
              <a:latin typeface="YouTube Sans"/>
            </a:endParaRPr>
          </a:p>
          <a:p>
            <a:r>
              <a:rPr lang="pl-PL" sz="2400" b="1" dirty="0">
                <a:solidFill>
                  <a:srgbClr val="F1F1F1"/>
                </a:solidFill>
                <a:latin typeface="YouTube Sans"/>
              </a:rPr>
              <a:t>Gra pozorów </a:t>
            </a:r>
            <a:r>
              <a:rPr lang="pl-PL" sz="2400" b="1" dirty="0">
                <a:solidFill>
                  <a:srgbClr val="F1F1F1"/>
                </a:solidFill>
                <a:latin typeface="YouTube Sans"/>
                <a:hlinkClick r:id="rId3"/>
              </a:rPr>
              <a:t>https://www.youtube.com/watch?v=VwVI2LBXQDk</a:t>
            </a:r>
            <a:endParaRPr lang="pl-PL" sz="2400" b="1" dirty="0">
              <a:solidFill>
                <a:srgbClr val="F1F1F1"/>
              </a:solidFill>
              <a:latin typeface="YouTube Sans"/>
            </a:endParaRPr>
          </a:p>
          <a:p>
            <a:r>
              <a:rPr lang="pl-PL" sz="2400" b="1" dirty="0">
                <a:solidFill>
                  <a:srgbClr val="F1F1F1"/>
                </a:solidFill>
                <a:latin typeface="YouTube Sans"/>
              </a:rPr>
              <a:t>Musisz mieć </a:t>
            </a:r>
            <a:r>
              <a:rPr lang="pl-PL" sz="2400" b="1" dirty="0">
                <a:solidFill>
                  <a:srgbClr val="F1F1F1"/>
                </a:solidFill>
                <a:latin typeface="YouTube Sans"/>
                <a:hlinkClick r:id="rId4"/>
              </a:rPr>
              <a:t>https://www.youtube.com/watch?v=4UuYfytLw_s</a:t>
            </a:r>
            <a:endParaRPr lang="pl-PL" sz="2400" b="1" dirty="0">
              <a:solidFill>
                <a:srgbClr val="F1F1F1"/>
              </a:solidFill>
              <a:latin typeface="YouTube Sans"/>
            </a:endParaRPr>
          </a:p>
          <a:p>
            <a:r>
              <a:rPr lang="pl-PL" sz="2400" b="1" dirty="0">
                <a:solidFill>
                  <a:srgbClr val="F1F1F1"/>
                </a:solidFill>
                <a:latin typeface="YouTube Sans"/>
              </a:rPr>
              <a:t>I want </a:t>
            </a:r>
            <a:r>
              <a:rPr lang="pl-PL" sz="2400" b="1" dirty="0" err="1">
                <a:solidFill>
                  <a:srgbClr val="F1F1F1"/>
                </a:solidFill>
                <a:latin typeface="YouTube Sans"/>
              </a:rPr>
              <a:t>You</a:t>
            </a:r>
            <a:r>
              <a:rPr lang="pl-PL" sz="2400" b="1" dirty="0">
                <a:solidFill>
                  <a:srgbClr val="F1F1F1"/>
                </a:solidFill>
                <a:latin typeface="YouTube Sans"/>
              </a:rPr>
              <a:t> The Beatles </a:t>
            </a:r>
            <a:r>
              <a:rPr lang="pl-PL" sz="2400" b="1" dirty="0">
                <a:solidFill>
                  <a:srgbClr val="F1F1F1"/>
                </a:solidFill>
                <a:latin typeface="YouTube Sans"/>
                <a:hlinkClick r:id="rId5"/>
              </a:rPr>
              <a:t>https://www.youtube.com/watch?v=BIRDqjgUw-A</a:t>
            </a:r>
            <a:endParaRPr lang="pl-PL" sz="2400" b="1" dirty="0">
              <a:solidFill>
                <a:srgbClr val="F1F1F1"/>
              </a:solidFill>
              <a:latin typeface="YouTube Sans"/>
            </a:endParaRPr>
          </a:p>
          <a:p>
            <a:endParaRPr lang="pl-PL" b="1" dirty="0">
              <a:solidFill>
                <a:srgbClr val="F1F1F1"/>
              </a:solidFill>
              <a:latin typeface="YouTube Sans"/>
            </a:endParaRPr>
          </a:p>
          <a:p>
            <a:endParaRPr lang="pl-PL" b="1" i="0" dirty="0">
              <a:solidFill>
                <a:srgbClr val="F1F1F1"/>
              </a:solidFill>
              <a:effectLst/>
              <a:latin typeface="YouTube Sans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095780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B1D757-76D0-448D-A9CB-2B6341128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Mr Blues czyli </a:t>
            </a:r>
            <a:r>
              <a:rPr lang="pl-PL" dirty="0" smtClean="0"/>
              <a:t>drugi</a:t>
            </a:r>
            <a:r>
              <a:rPr lang="pl-PL" dirty="0" smtClean="0"/>
              <a:t> </a:t>
            </a:r>
            <a:r>
              <a:rPr lang="pl-PL" dirty="0"/>
              <a:t>zespół Bogdana rumiaka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50A63C-A7CA-47F3-A61B-1AE2B4406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b="0" i="0" dirty="0">
                <a:effectLst/>
                <a:latin typeface="Lato" panose="020B0604020202020204" pitchFamily="34" charset="0"/>
              </a:rPr>
              <a:t>Zespół założony został w połowie lat dziewięćdziesiątych przez obecnego lidera grupy, Bogdana Rumiaka. Od pierwszego występu grupy w 1997 roku zmienił się skład, nazwa oraz brzmienie zespołu - pozostała jednak niezmiennie fascynacja dobrym bluesem.</a:t>
            </a:r>
          </a:p>
          <a:p>
            <a:r>
              <a:rPr lang="pl-PL" sz="2400" b="0" i="0" dirty="0" err="1">
                <a:effectLst/>
                <a:latin typeface="Lato" panose="020F0502020204030203" pitchFamily="34" charset="0"/>
              </a:rPr>
              <a:t>Mr.Blues</a:t>
            </a:r>
            <a:r>
              <a:rPr lang="pl-PL" sz="2400" b="0" i="0" dirty="0">
                <a:effectLst/>
                <a:latin typeface="Lato" panose="020F0502020204030203" pitchFamily="34" charset="0"/>
              </a:rPr>
              <a:t> </a:t>
            </a:r>
            <a:r>
              <a:rPr lang="pl-PL" sz="2400" b="0" i="0" dirty="0" smtClean="0">
                <a:effectLst/>
                <a:latin typeface="Lato" panose="020F0502020204030203" pitchFamily="34" charset="0"/>
              </a:rPr>
              <a:t>dawał </a:t>
            </a:r>
            <a:r>
              <a:rPr lang="pl-PL" sz="2400" b="0" i="0" dirty="0">
                <a:effectLst/>
                <a:latin typeface="Lato" panose="020F0502020204030203" pitchFamily="34" charset="0"/>
              </a:rPr>
              <a:t>rocznie kilkadziesiąt koncertów - najczęściej w klubach muzycznych rozsianych po całej Polsce, choć </a:t>
            </a:r>
            <a:r>
              <a:rPr lang="pl-PL" sz="2400" b="0" i="0" dirty="0" smtClean="0">
                <a:effectLst/>
                <a:latin typeface="Lato" panose="020F0502020204030203" pitchFamily="34" charset="0"/>
              </a:rPr>
              <a:t>zdarzały </a:t>
            </a:r>
            <a:r>
              <a:rPr lang="pl-PL" sz="2400" b="0" i="0" dirty="0">
                <a:effectLst/>
                <a:latin typeface="Lato" panose="020F0502020204030203" pitchFamily="34" charset="0"/>
              </a:rPr>
              <a:t>się również występy na festiwalach oraz na Przystanku Woodstock, gdzie grali przed publicznością liczącą dziesiątki tysięcy </a:t>
            </a:r>
            <a:r>
              <a:rPr lang="pl-PL" sz="2400" b="0" i="0" dirty="0" smtClean="0">
                <a:effectLst/>
                <a:latin typeface="Lato" panose="020F0502020204030203" pitchFamily="34" charset="0"/>
              </a:rPr>
              <a:t>osób.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99506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34D341-4F78-46F3-9B5C-B329F50D2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Kilka słów o </a:t>
            </a:r>
            <a:r>
              <a:rPr lang="pl-PL" dirty="0" smtClean="0"/>
              <a:t>Br band 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23DFBE-FDE4-4A76-94B8-B723452F9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</a:rPr>
              <a:t>L</a:t>
            </a:r>
            <a:r>
              <a:rPr lang="pl-PL" b="0" i="0" dirty="0">
                <a:effectLst/>
                <a:latin typeface="Arial" panose="020B0604020202020204" pitchFamily="34" charset="0"/>
              </a:rPr>
              <a:t>iderem i założycielem formacji jest żorzanin Bogdan Rumiak. Zespół łączy bluesa, funky i rock'n'rolla i jest jednym z najbardziej zapracowanych rodzimych formacji bluesowych grając wiele koncertów w całej Polsce i zagranicą. Doskonale znany żorskiej publiczności.</a:t>
            </a:r>
          </a:p>
          <a:p>
            <a:r>
              <a:rPr lang="pl-PL" b="0" i="0" dirty="0" smtClean="0">
                <a:effectLst/>
                <a:latin typeface="Arial" panose="020B0604020202020204" pitchFamily="34" charset="0"/>
              </a:rPr>
              <a:t>BR Band</a:t>
            </a:r>
            <a:r>
              <a:rPr lang="pl-PL" dirty="0" smtClean="0">
                <a:latin typeface="Arial" panose="020B0604020202020204" pitchFamily="34" charset="0"/>
              </a:rPr>
              <a:t>, </a:t>
            </a:r>
            <a:r>
              <a:rPr lang="pl-PL" b="0" i="0" dirty="0" smtClean="0">
                <a:effectLst/>
                <a:latin typeface="Arial" panose="020B0604020202020204" pitchFamily="34" charset="0"/>
              </a:rPr>
              <a:t>czyli </a:t>
            </a:r>
            <a:r>
              <a:rPr lang="pl-PL" b="0" i="0" dirty="0">
                <a:effectLst/>
                <a:latin typeface="Arial" panose="020B0604020202020204" pitchFamily="34" charset="0"/>
              </a:rPr>
              <a:t>Bogdan Rumiak Band to kolejny, po Mr Blues projekt tego gitarzysty, pasjonata i miłośnika </a:t>
            </a:r>
            <a:r>
              <a:rPr lang="pl-PL" b="0" i="0" dirty="0" smtClean="0">
                <a:effectLst/>
                <a:latin typeface="Arial" panose="020B0604020202020204" pitchFamily="34" charset="0"/>
              </a:rPr>
              <a:t>bluesa, organizatora </a:t>
            </a:r>
            <a:r>
              <a:rPr lang="pl-PL" b="0" i="0" dirty="0">
                <a:effectLst/>
                <a:latin typeface="Arial" panose="020B0604020202020204" pitchFamily="34" charset="0"/>
              </a:rPr>
              <a:t>wielu koncertów oraz festiwalu Rybnik Blues Festiwal oraz aktualnie Żorski Amok Bluesowy.BR BAND to klasyczne </a:t>
            </a:r>
            <a:r>
              <a:rPr lang="pl-PL" b="0" i="0" dirty="0" smtClean="0">
                <a:effectLst/>
                <a:latin typeface="Arial" panose="020B0604020202020204" pitchFamily="34" charset="0"/>
              </a:rPr>
              <a:t>trio</a:t>
            </a:r>
            <a:r>
              <a:rPr lang="pl-PL" dirty="0">
                <a:latin typeface="Arial" panose="020B0604020202020204" pitchFamily="34" charset="0"/>
              </a:rPr>
              <a:t> </a:t>
            </a:r>
            <a:r>
              <a:rPr lang="pl-PL" dirty="0" smtClean="0">
                <a:latin typeface="Arial" panose="020B0604020202020204" pitchFamily="34" charset="0"/>
              </a:rPr>
              <a:t>i</a:t>
            </a:r>
            <a:r>
              <a:rPr lang="pl-PL" b="0" i="0" dirty="0" smtClean="0">
                <a:effectLst/>
                <a:latin typeface="Arial" panose="020B0604020202020204" pitchFamily="34" charset="0"/>
              </a:rPr>
              <a:t> </a:t>
            </a:r>
            <a:r>
              <a:rPr lang="pl-PL" b="0" i="0" dirty="0">
                <a:effectLst/>
                <a:latin typeface="Arial" panose="020B0604020202020204" pitchFamily="34" charset="0"/>
              </a:rPr>
              <a:t>nowa jakość na bluesowej scenie. Łączy w nowoczesny sposób bluesa, funky, rock.n.rolla , a jednocześnie nawiązuje do bluesowej tradycji .Muzyka zespołu to przede wszystkim autorskie kompozycje.</a:t>
            </a:r>
          </a:p>
        </p:txBody>
      </p:sp>
    </p:spTree>
    <p:extLst>
      <p:ext uri="{BB962C8B-B14F-4D97-AF65-F5344CB8AC3E}">
        <p14:creationId xmlns:p14="http://schemas.microsoft.com/office/powerpoint/2010/main" val="20825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7BFAA7E-934C-41B7-B794-A4738628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38229"/>
            <a:ext cx="4053177" cy="1371600"/>
          </a:xfrm>
        </p:spPr>
        <p:txBody>
          <a:bodyPr>
            <a:noAutofit/>
          </a:bodyPr>
          <a:lstStyle/>
          <a:p>
            <a:r>
              <a:rPr lang="pl-PL" sz="4400" dirty="0"/>
              <a:t>Pozdrawia 6D</a:t>
            </a:r>
          </a:p>
        </p:txBody>
      </p:sp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A59634C5-342A-4F56-8AB9-A3389A5E89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66" y="1130058"/>
            <a:ext cx="6224615" cy="4597884"/>
          </a:xfrm>
        </p:spPr>
      </p:pic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BE328EDA-13D8-4CE7-A17C-D1E751F5935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sz="3600" dirty="0"/>
              <a:t>Tworzyli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Paweł </a:t>
            </a:r>
            <a:r>
              <a:rPr lang="pl-PL" dirty="0" err="1"/>
              <a:t>Waldon</a:t>
            </a:r>
            <a:r>
              <a:rPr lang="pl-PL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Igor Hola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Leonardo </a:t>
            </a:r>
            <a:r>
              <a:rPr lang="pl-PL" dirty="0" err="1" smtClean="0"/>
              <a:t>Barbosa</a:t>
            </a:r>
            <a:r>
              <a:rPr lang="pl-PL" dirty="0" smtClean="0"/>
              <a:t> de </a:t>
            </a:r>
            <a:r>
              <a:rPr lang="pl-PL" dirty="0" err="1" smtClean="0"/>
              <a:t>P</a:t>
            </a:r>
            <a:r>
              <a:rPr lang="pl-PL" dirty="0" err="1" smtClean="0"/>
              <a:t>inho</a:t>
            </a:r>
            <a:endParaRPr lang="pl-P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Paweł </a:t>
            </a:r>
            <a:r>
              <a:rPr lang="pl-PL" dirty="0" err="1" smtClean="0"/>
              <a:t>Klimurczyk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544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lepienie niebieskie">
  <a:themeElements>
    <a:clrScheme name="Sklepienie niebieskie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Sklepienie niebieski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klepienie niebiesk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TM03457452[[fn=Sklepienie niebieskie]]</Template>
  <TotalTime>106</TotalTime>
  <Words>244</Words>
  <Application>Microsoft Office PowerPoint</Application>
  <PresentationFormat>Panoramiczny</PresentationFormat>
  <Paragraphs>30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5" baseType="lpstr">
      <vt:lpstr>Arial</vt:lpstr>
      <vt:lpstr>Bahnschrift Light SemiCondensed</vt:lpstr>
      <vt:lpstr>Calibri</vt:lpstr>
      <vt:lpstr>Calibri Light</vt:lpstr>
      <vt:lpstr>Lato</vt:lpstr>
      <vt:lpstr>YouTube Sans</vt:lpstr>
      <vt:lpstr>Sklepienie niebieskie</vt:lpstr>
      <vt:lpstr>Bogdan Rumiak</vt:lpstr>
      <vt:lpstr>Bogdan Rumiak zajmuję się gatunkiem muzyki Blues, wraz z jego zespołem BR Band od 7 lat krąży po całej Polsce  </vt:lpstr>
      <vt:lpstr>Wszystkie zespoły muzyczne Bogdana Rumiaka:</vt:lpstr>
      <vt:lpstr>Kilka osiągnieć bogdana rumiaka</vt:lpstr>
      <vt:lpstr>Kilka utworów Bogdana rumiaka</vt:lpstr>
      <vt:lpstr>Mr Blues czyli drugi zespół Bogdana rumiaka</vt:lpstr>
      <vt:lpstr>Kilka słów o Br band </vt:lpstr>
      <vt:lpstr>Pozdrawia 6D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Bogdan Rumiak</dc:title>
  <dc:creator>Igor Hola</dc:creator>
  <cp:lastModifiedBy>admin</cp:lastModifiedBy>
  <cp:revision>14</cp:revision>
  <dcterms:created xsi:type="dcterms:W3CDTF">2023-03-29T10:38:51Z</dcterms:created>
  <dcterms:modified xsi:type="dcterms:W3CDTF">2023-04-12T08:57:49Z</dcterms:modified>
</cp:coreProperties>
</file>