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E453E"/>
    <a:srgbClr val="F3F3F3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7D97062-251D-1C8F-30A2-0E51A0212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21DDE9-7AF6-458F-93CE-BCA4375B1C73}" type="datetimeFigureOut">
              <a:rPr lang="pl-PL"/>
              <a:pPr>
                <a:defRPr/>
              </a:pPr>
              <a:t>28.03.2023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144241D-F200-2F5D-4C78-44927FD31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F33B653-C3EA-3CF3-2F9E-048098F7A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F905D7-ABF5-4FA1-A567-E54B9A65B2D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9034818"/>
      </p:ext>
    </p:extLst>
  </p:cSld>
  <p:clrMapOvr>
    <a:masterClrMapping/>
  </p:clrMapOvr>
  <p:transition spd="slow" advTm="8000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7E90C17-D1C7-6724-C7E7-4BA8D29E5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F3B503-91BF-4860-9C41-324994443C89}" type="datetimeFigureOut">
              <a:rPr lang="pl-PL"/>
              <a:pPr>
                <a:defRPr/>
              </a:pPr>
              <a:t>28.03.2023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20CAF6-95FC-4A57-B644-E88BCEC4E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28BEB2E-7E78-2DAF-3048-04B2770AE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E7BB9-DEDB-4E0A-BCC7-ADC10C5AA1D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57598991"/>
      </p:ext>
    </p:extLst>
  </p:cSld>
  <p:clrMapOvr>
    <a:masterClrMapping/>
  </p:clrMapOvr>
  <p:transition spd="slow" advTm="8000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175B065-BBF4-4F3C-291B-E121C43D7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5EFB32-0FD3-4E8F-BCEB-41A8D94CAF63}" type="datetimeFigureOut">
              <a:rPr lang="pl-PL"/>
              <a:pPr>
                <a:defRPr/>
              </a:pPr>
              <a:t>28.03.2023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147E15D-5AFB-BD2B-B1E1-1DCD33145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5CCE62F-2DF3-9CAB-D721-56E493423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21AD3D-ABBB-49FB-BD6E-043798BD4B6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98300697"/>
      </p:ext>
    </p:extLst>
  </p:cSld>
  <p:clrMapOvr>
    <a:masterClrMapping/>
  </p:clrMapOvr>
  <p:transition spd="slow" advTm="8000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3">
            <a:extLst>
              <a:ext uri="{FF2B5EF4-FFF2-40B4-BE49-F238E27FC236}">
                <a16:creationId xmlns:a16="http://schemas.microsoft.com/office/drawing/2014/main" id="{05FF7D3A-4007-15BE-3C1E-58C157408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35979C-94B0-4D8C-A96E-376B832DC309}" type="datetimeFigureOut">
              <a:rPr lang="pl-PL"/>
              <a:pPr>
                <a:defRPr/>
              </a:pPr>
              <a:t>28.03.2023</a:t>
            </a:fld>
            <a:endParaRPr lang="pl-PL"/>
          </a:p>
        </p:txBody>
      </p:sp>
      <p:sp>
        <p:nvSpPr>
          <p:cNvPr id="6" name="Symbol zastępczy stopki 4">
            <a:extLst>
              <a:ext uri="{FF2B5EF4-FFF2-40B4-BE49-F238E27FC236}">
                <a16:creationId xmlns:a16="http://schemas.microsoft.com/office/drawing/2014/main" id="{318CA505-9BF4-701E-6049-2F50AE809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>
            <a:extLst>
              <a:ext uri="{FF2B5EF4-FFF2-40B4-BE49-F238E27FC236}">
                <a16:creationId xmlns:a16="http://schemas.microsoft.com/office/drawing/2014/main" id="{78D39025-7FC8-C78B-CE7E-EA7B82572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A686B-EA44-41CC-90EF-0E683938046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17714632"/>
      </p:ext>
    </p:extLst>
  </p:cSld>
  <p:clrMapOvr>
    <a:masterClrMapping/>
  </p:clrMapOvr>
  <p:transition spd="slow" advTm="8000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3">
            <a:extLst>
              <a:ext uri="{FF2B5EF4-FFF2-40B4-BE49-F238E27FC236}">
                <a16:creationId xmlns:a16="http://schemas.microsoft.com/office/drawing/2014/main" id="{DCD7C4A9-EBF3-8A3C-2182-09E40F7B9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203385-7D8E-4CB9-B6C2-B1A91F206D38}" type="datetimeFigureOut">
              <a:rPr lang="pl-PL"/>
              <a:pPr>
                <a:defRPr/>
              </a:pPr>
              <a:t>28.03.2023</a:t>
            </a:fld>
            <a:endParaRPr lang="pl-PL"/>
          </a:p>
        </p:txBody>
      </p:sp>
      <p:sp>
        <p:nvSpPr>
          <p:cNvPr id="8" name="Symbol zastępczy stopki 4">
            <a:extLst>
              <a:ext uri="{FF2B5EF4-FFF2-40B4-BE49-F238E27FC236}">
                <a16:creationId xmlns:a16="http://schemas.microsoft.com/office/drawing/2014/main" id="{D26F333F-59EE-8841-22E5-73546A1CB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>
            <a:extLst>
              <a:ext uri="{FF2B5EF4-FFF2-40B4-BE49-F238E27FC236}">
                <a16:creationId xmlns:a16="http://schemas.microsoft.com/office/drawing/2014/main" id="{376C3B92-8657-8C7A-917D-4DAB17410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ED3758-85F8-4281-A7F2-B4069D057AF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9982515"/>
      </p:ext>
    </p:extLst>
  </p:cSld>
  <p:clrMapOvr>
    <a:masterClrMapping/>
  </p:clrMapOvr>
  <p:transition spd="slow" advTm="8000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3">
            <a:extLst>
              <a:ext uri="{FF2B5EF4-FFF2-40B4-BE49-F238E27FC236}">
                <a16:creationId xmlns:a16="http://schemas.microsoft.com/office/drawing/2014/main" id="{41B98468-3AA4-65B6-56D2-F3EDACDC5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17A85-E64F-4A0D-99F6-61EE175C611F}" type="datetimeFigureOut">
              <a:rPr lang="pl-PL"/>
              <a:pPr>
                <a:defRPr/>
              </a:pPr>
              <a:t>28.03.2023</a:t>
            </a:fld>
            <a:endParaRPr lang="pl-PL"/>
          </a:p>
        </p:txBody>
      </p:sp>
      <p:sp>
        <p:nvSpPr>
          <p:cNvPr id="4" name="Symbol zastępczy stopki 4">
            <a:extLst>
              <a:ext uri="{FF2B5EF4-FFF2-40B4-BE49-F238E27FC236}">
                <a16:creationId xmlns:a16="http://schemas.microsoft.com/office/drawing/2014/main" id="{2F1E63EA-2BA7-4606-1734-CC28CC24D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27D07FAD-C2B8-4EB6-29C7-EF2227799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B2056-B772-4827-B8CB-7F0AEB88B17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16425261"/>
      </p:ext>
    </p:extLst>
  </p:cSld>
  <p:clrMapOvr>
    <a:masterClrMapping/>
  </p:clrMapOvr>
  <p:transition spd="slow" advTm="8000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>
            <a:extLst>
              <a:ext uri="{FF2B5EF4-FFF2-40B4-BE49-F238E27FC236}">
                <a16:creationId xmlns:a16="http://schemas.microsoft.com/office/drawing/2014/main" id="{E6590316-9726-689F-C2E1-E1D3FE4CC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1BC6B9-825D-4F74-8548-ECCB51EB7DC2}" type="datetimeFigureOut">
              <a:rPr lang="pl-PL"/>
              <a:pPr>
                <a:defRPr/>
              </a:pPr>
              <a:t>28.03.2023</a:t>
            </a:fld>
            <a:endParaRPr lang="pl-PL"/>
          </a:p>
        </p:txBody>
      </p:sp>
      <p:sp>
        <p:nvSpPr>
          <p:cNvPr id="3" name="Symbol zastępczy stopki 4">
            <a:extLst>
              <a:ext uri="{FF2B5EF4-FFF2-40B4-BE49-F238E27FC236}">
                <a16:creationId xmlns:a16="http://schemas.microsoft.com/office/drawing/2014/main" id="{141AE25E-FA8D-47D0-3DB9-751C9D236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>
            <a:extLst>
              <a:ext uri="{FF2B5EF4-FFF2-40B4-BE49-F238E27FC236}">
                <a16:creationId xmlns:a16="http://schemas.microsoft.com/office/drawing/2014/main" id="{EF206664-4E60-0988-B021-BF0BDADF8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01BF27-BBFA-49B7-A7C3-16977B43970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615459"/>
      </p:ext>
    </p:extLst>
  </p:cSld>
  <p:clrMapOvr>
    <a:masterClrMapping/>
  </p:clrMapOvr>
  <p:transition spd="slow" advTm="8000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>
            <a:extLst>
              <a:ext uri="{FF2B5EF4-FFF2-40B4-BE49-F238E27FC236}">
                <a16:creationId xmlns:a16="http://schemas.microsoft.com/office/drawing/2014/main" id="{ED5D62F2-2F89-3E0E-E064-AF929BADF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62271-741C-424F-ACE3-2FCC3E27107C}" type="datetimeFigureOut">
              <a:rPr lang="pl-PL"/>
              <a:pPr>
                <a:defRPr/>
              </a:pPr>
              <a:t>28.03.2023</a:t>
            </a:fld>
            <a:endParaRPr lang="pl-PL"/>
          </a:p>
        </p:txBody>
      </p:sp>
      <p:sp>
        <p:nvSpPr>
          <p:cNvPr id="6" name="Symbol zastępczy stopki 4">
            <a:extLst>
              <a:ext uri="{FF2B5EF4-FFF2-40B4-BE49-F238E27FC236}">
                <a16:creationId xmlns:a16="http://schemas.microsoft.com/office/drawing/2014/main" id="{F55AF604-CAD9-3AAB-01B6-B25F5AA6E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>
            <a:extLst>
              <a:ext uri="{FF2B5EF4-FFF2-40B4-BE49-F238E27FC236}">
                <a16:creationId xmlns:a16="http://schemas.microsoft.com/office/drawing/2014/main" id="{5BA53188-9DE4-7E9D-97A5-B7862C3C4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21B69C-6D8C-4AE5-8242-3EDB3B20811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4765321"/>
      </p:ext>
    </p:extLst>
  </p:cSld>
  <p:clrMapOvr>
    <a:masterClrMapping/>
  </p:clrMapOvr>
  <p:transition spd="slow" advTm="8000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>
            <a:extLst>
              <a:ext uri="{FF2B5EF4-FFF2-40B4-BE49-F238E27FC236}">
                <a16:creationId xmlns:a16="http://schemas.microsoft.com/office/drawing/2014/main" id="{28164002-0DE0-2F54-1A72-14CA88146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709FC-E46F-4C49-B940-E04902A08D88}" type="datetimeFigureOut">
              <a:rPr lang="pl-PL"/>
              <a:pPr>
                <a:defRPr/>
              </a:pPr>
              <a:t>28.03.2023</a:t>
            </a:fld>
            <a:endParaRPr lang="pl-PL"/>
          </a:p>
        </p:txBody>
      </p:sp>
      <p:sp>
        <p:nvSpPr>
          <p:cNvPr id="6" name="Symbol zastępczy stopki 4">
            <a:extLst>
              <a:ext uri="{FF2B5EF4-FFF2-40B4-BE49-F238E27FC236}">
                <a16:creationId xmlns:a16="http://schemas.microsoft.com/office/drawing/2014/main" id="{C4BE1E92-1A11-65AE-8D5A-799729AB6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>
            <a:extLst>
              <a:ext uri="{FF2B5EF4-FFF2-40B4-BE49-F238E27FC236}">
                <a16:creationId xmlns:a16="http://schemas.microsoft.com/office/drawing/2014/main" id="{F231827F-6E72-07E5-2522-AA36311F5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7C40A9-A180-45E0-9D3F-8B146B23283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63334817"/>
      </p:ext>
    </p:extLst>
  </p:cSld>
  <p:clrMapOvr>
    <a:masterClrMapping/>
  </p:clrMapOvr>
  <p:transition spd="slow" advTm="8000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90D3BD3-3B97-37AE-0FBA-351C7D638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FC9300-732C-47FA-BA57-B87A7B726351}" type="datetimeFigureOut">
              <a:rPr lang="pl-PL"/>
              <a:pPr>
                <a:defRPr/>
              </a:pPr>
              <a:t>28.03.2023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EB1B29-4DD5-8FB9-831B-45949264D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7EC8290-95CB-916A-E6E5-B5E0D3DD0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0A1B1C-103A-42BE-9B3F-33A1A0A91AC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85065753"/>
      </p:ext>
    </p:extLst>
  </p:cSld>
  <p:clrMapOvr>
    <a:masterClrMapping/>
  </p:clrMapOvr>
  <p:transition spd="slow" advTm="8000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0D29BA7-8E34-C423-9848-2CE30655A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E0EA9-7EC7-4A6A-9070-FC9322877C51}" type="datetimeFigureOut">
              <a:rPr lang="pl-PL"/>
              <a:pPr>
                <a:defRPr/>
              </a:pPr>
              <a:t>28.03.2023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3E00185-F9CB-BD4C-747E-FBA3BF08A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CE48895-E107-93C6-4CF7-778164B9C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503EA4-3FF9-4920-8BD7-94FF7247304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2854665"/>
      </p:ext>
    </p:extLst>
  </p:cSld>
  <p:clrMapOvr>
    <a:masterClrMapping/>
  </p:clrMapOvr>
  <p:transition spd="slow" advTm="8000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>
            <a:extLst>
              <a:ext uri="{FF2B5EF4-FFF2-40B4-BE49-F238E27FC236}">
                <a16:creationId xmlns:a16="http://schemas.microsoft.com/office/drawing/2014/main" id="{4F2DA682-4F06-8033-8D13-BD2D25D7CC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</a:p>
        </p:txBody>
      </p:sp>
      <p:sp>
        <p:nvSpPr>
          <p:cNvPr id="1027" name="Symbol zastępczy tekstu 2">
            <a:extLst>
              <a:ext uri="{FF2B5EF4-FFF2-40B4-BE49-F238E27FC236}">
                <a16:creationId xmlns:a16="http://schemas.microsoft.com/office/drawing/2014/main" id="{BFDB4224-FB3D-7463-0948-2A540874DF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0FC2658-62DC-D883-243E-39481AFA5E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FA2129B-4895-431F-B6A9-8516C6500168}" type="datetimeFigureOut">
              <a:rPr lang="pl-PL"/>
              <a:pPr>
                <a:defRPr/>
              </a:pPr>
              <a:t>28.03.2023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8D96D90-8A85-FE3C-339D-748470A8A4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674A28D-41AB-8A7D-4CF2-8D1F637B9E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6EC766E-751B-4BD3-9206-BB3C7639817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8000">
    <p:wip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D94CDC1-4ED0-22F2-C066-CC484E2041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713" y="2333625"/>
            <a:ext cx="10442575" cy="2387600"/>
          </a:xfrm>
          <a:solidFill>
            <a:schemeClr val="bg1">
              <a:alpha val="52000"/>
            </a:schemeClr>
          </a:solidFill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b="1" dirty="0">
                <a:solidFill>
                  <a:srgbClr val="5E45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Żaneta </a:t>
            </a:r>
            <a:r>
              <a:rPr lang="pl-PL" b="1" dirty="0" err="1">
                <a:solidFill>
                  <a:srgbClr val="5E45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Kubaszko</a:t>
            </a:r>
            <a:r>
              <a:rPr lang="pl-PL" b="1" dirty="0">
                <a:solidFill>
                  <a:srgbClr val="5E45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br>
              <a:rPr lang="pl-PL" dirty="0">
                <a:solidFill>
                  <a:srgbClr val="000000"/>
                </a:solidFill>
                <a:latin typeface="+mn-lt"/>
              </a:rPr>
            </a:br>
            <a:r>
              <a:rPr lang="pl-PL" dirty="0">
                <a:solidFill>
                  <a:srgbClr val="5E453E"/>
                </a:solidFill>
                <a:latin typeface="+mn-lt"/>
              </a:rPr>
              <a:t>„Sztuka ze sznurka”</a:t>
            </a:r>
          </a:p>
        </p:txBody>
      </p:sp>
    </p:spTree>
  </p:cSld>
  <p:clrMapOvr>
    <a:masterClrMapping/>
  </p:clrMapOvr>
  <p:transition spd="slow" advTm="8000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516FB88-A78C-A373-08E9-ACA75567F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6075"/>
            <a:ext cx="10515600" cy="1325563"/>
          </a:xfrm>
          <a:solidFill>
            <a:schemeClr val="bg1">
              <a:alpha val="71000"/>
            </a:schemeClr>
          </a:solidFill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sz="6000" dirty="0">
                <a:solidFill>
                  <a:srgbClr val="5E45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Kilka słów o naszym patronie…</a:t>
            </a:r>
          </a:p>
        </p:txBody>
      </p:sp>
      <p:sp>
        <p:nvSpPr>
          <p:cNvPr id="3075" name="Symbol zastępczy zawartości 2">
            <a:extLst>
              <a:ext uri="{FF2B5EF4-FFF2-40B4-BE49-F238E27FC236}">
                <a16:creationId xmlns:a16="http://schemas.microsoft.com/office/drawing/2014/main" id="{1D6B6679-D1DC-F52E-E33D-50D7362FDA1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825625"/>
            <a:ext cx="10515600" cy="3602038"/>
          </a:xfrm>
          <a:solidFill>
            <a:schemeClr val="bg1">
              <a:alpha val="63921"/>
            </a:schemeClr>
          </a:solidFill>
        </p:spPr>
        <p:txBody>
          <a:bodyPr/>
          <a:lstStyle/>
          <a:p>
            <a:pPr marL="0" indent="0" algn="just" eaLnBrk="1" hangingPunct="1">
              <a:buFont typeface="Arial" panose="020B0604020202020204" pitchFamily="34" charset="0"/>
              <a:buNone/>
            </a:pPr>
            <a:r>
              <a:rPr lang="pl-PL" altLang="pl-PL" sz="3800">
                <a:solidFill>
                  <a:srgbClr val="5E453E"/>
                </a:solidFill>
              </a:rPr>
              <a:t>Pani Żaneta Kubaszko od wielu lat tworzy prawdziwe dzieła sztuki wiążąc i skręcając sznurki za pomocą różnych splotów. Tym sposobem dzień za dniem, </a:t>
            </a:r>
            <a:br>
              <a:rPr lang="pl-PL" altLang="pl-PL" sz="3800">
                <a:solidFill>
                  <a:srgbClr val="5E453E"/>
                </a:solidFill>
              </a:rPr>
            </a:br>
            <a:r>
              <a:rPr lang="pl-PL" altLang="pl-PL" sz="3800">
                <a:solidFill>
                  <a:srgbClr val="5E453E"/>
                </a:solidFill>
              </a:rPr>
              <a:t>w pracowni Pani Żanety powstają piękne damskie torebki, koszyczki, łapacze snów i inne przedmioty zdobiące nasze cztery kąty.</a:t>
            </a:r>
          </a:p>
        </p:txBody>
      </p:sp>
    </p:spTree>
  </p:cSld>
  <p:clrMapOvr>
    <a:masterClrMapping/>
  </p:clrMapOvr>
  <p:transition spd="slow" advTm="8000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97DDB6A-8EE5-DD3B-02F0-B2C4C36DC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6075"/>
            <a:ext cx="10515600" cy="1325563"/>
          </a:xfrm>
          <a:solidFill>
            <a:schemeClr val="bg1">
              <a:alpha val="71000"/>
            </a:schemeClr>
          </a:solidFill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sz="6000" dirty="0">
                <a:solidFill>
                  <a:srgbClr val="5E45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Kilka słów o naszym patronie…</a:t>
            </a:r>
          </a:p>
        </p:txBody>
      </p:sp>
      <p:sp>
        <p:nvSpPr>
          <p:cNvPr id="4099" name="Symbol zastępczy zawartości 2">
            <a:extLst>
              <a:ext uri="{FF2B5EF4-FFF2-40B4-BE49-F238E27FC236}">
                <a16:creationId xmlns:a16="http://schemas.microsoft.com/office/drawing/2014/main" id="{21366A61-0E0A-2627-F179-5B623792CD2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825625"/>
            <a:ext cx="10515600" cy="3602038"/>
          </a:xfrm>
          <a:solidFill>
            <a:schemeClr val="bg1">
              <a:alpha val="63921"/>
            </a:schemeClr>
          </a:solidFill>
        </p:spPr>
        <p:txBody>
          <a:bodyPr/>
          <a:lstStyle/>
          <a:p>
            <a:pPr marL="0" indent="0" algn="just" eaLnBrk="1" hangingPunct="1">
              <a:buFont typeface="Arial" panose="020B0604020202020204" pitchFamily="34" charset="0"/>
              <a:buNone/>
            </a:pPr>
            <a:r>
              <a:rPr lang="pl-PL" altLang="pl-PL" sz="3800">
                <a:solidFill>
                  <a:srgbClr val="5E453E"/>
                </a:solidFill>
              </a:rPr>
              <a:t>Prace wykonane w </a:t>
            </a:r>
            <a:r>
              <a:rPr lang="pl-PL" altLang="pl-PL" sz="3800" b="1">
                <a:solidFill>
                  <a:srgbClr val="5E453E"/>
                </a:solidFill>
              </a:rPr>
              <a:t>Pracowni Rękodzieła – Kubaszko Cord</a:t>
            </a:r>
            <a:r>
              <a:rPr lang="pl-PL" altLang="pl-PL" sz="3800">
                <a:solidFill>
                  <a:srgbClr val="5E453E"/>
                </a:solidFill>
              </a:rPr>
              <a:t> można zobaczyć, zamówić i zakupić w sklepie znajdującym się na profilu FB.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C4585078-D9C5-7F31-7232-D9DBDC2CC7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412" y="3716594"/>
            <a:ext cx="2443316" cy="2443316"/>
          </a:xfrm>
          <a:prstGeom prst="rect">
            <a:avLst/>
          </a:prstGeom>
          <a:solidFill>
            <a:srgbClr val="FFFFFF">
              <a:shade val="85000"/>
            </a:srgbClr>
          </a:solidFill>
          <a:ln w="73025" cap="sq">
            <a:solidFill>
              <a:srgbClr val="5E453E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Tm="8000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B68DE13-C74F-FB3B-5095-50CF30F1C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6075"/>
            <a:ext cx="10515600" cy="1325563"/>
          </a:xfrm>
          <a:solidFill>
            <a:schemeClr val="bg1">
              <a:alpha val="71000"/>
            </a:schemeClr>
          </a:solidFill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sz="6000" dirty="0">
                <a:solidFill>
                  <a:srgbClr val="5E45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Galeria prac artystki</a:t>
            </a:r>
          </a:p>
        </p:txBody>
      </p:sp>
      <p:pic>
        <p:nvPicPr>
          <p:cNvPr id="5123" name="Obraz 7">
            <a:extLst>
              <a:ext uri="{FF2B5EF4-FFF2-40B4-BE49-F238E27FC236}">
                <a16:creationId xmlns:a16="http://schemas.microsoft.com/office/drawing/2014/main" id="{534565D5-6911-580A-BEFD-704A58A805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575" y="1858963"/>
            <a:ext cx="4773613" cy="4773612"/>
          </a:xfrm>
          <a:prstGeom prst="rect">
            <a:avLst/>
          </a:prstGeom>
          <a:noFill/>
          <a:ln w="25400">
            <a:solidFill>
              <a:srgbClr val="5E453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Obraz 9">
            <a:extLst>
              <a:ext uri="{FF2B5EF4-FFF2-40B4-BE49-F238E27FC236}">
                <a16:creationId xmlns:a16="http://schemas.microsoft.com/office/drawing/2014/main" id="{00E145CC-E966-54A2-F0FC-92B7C68121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8550" y="1858963"/>
            <a:ext cx="3571875" cy="4773612"/>
          </a:xfrm>
          <a:prstGeom prst="rect">
            <a:avLst/>
          </a:prstGeom>
          <a:noFill/>
          <a:ln w="25400">
            <a:solidFill>
              <a:srgbClr val="5E453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8000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Obraz 9">
            <a:extLst>
              <a:ext uri="{FF2B5EF4-FFF2-40B4-BE49-F238E27FC236}">
                <a16:creationId xmlns:a16="http://schemas.microsoft.com/office/drawing/2014/main" id="{3E5E6593-3D14-1B7D-A6C4-9ACFB8593C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8" y="422275"/>
            <a:ext cx="5767387" cy="5767388"/>
          </a:xfrm>
          <a:prstGeom prst="rect">
            <a:avLst/>
          </a:prstGeom>
          <a:noFill/>
          <a:ln w="25400">
            <a:solidFill>
              <a:srgbClr val="5E453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Obraz 11">
            <a:extLst>
              <a:ext uri="{FF2B5EF4-FFF2-40B4-BE49-F238E27FC236}">
                <a16:creationId xmlns:a16="http://schemas.microsoft.com/office/drawing/2014/main" id="{F0D6E661-2FE3-A66A-C9CE-EE3317BA96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1838" y="422275"/>
            <a:ext cx="4324350" cy="5767388"/>
          </a:xfrm>
          <a:prstGeom prst="rect">
            <a:avLst/>
          </a:prstGeom>
          <a:noFill/>
          <a:ln w="25400">
            <a:solidFill>
              <a:srgbClr val="5E453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8000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ytuł 1">
            <a:extLst>
              <a:ext uri="{FF2B5EF4-FFF2-40B4-BE49-F238E27FC236}">
                <a16:creationId xmlns:a16="http://schemas.microsoft.com/office/drawing/2014/main" id="{682A1B52-9E0E-4854-3C98-C9D5F72A97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l-PL" altLang="pl-PL"/>
          </a:p>
        </p:txBody>
      </p:sp>
      <p:pic>
        <p:nvPicPr>
          <p:cNvPr id="7171" name="Symbol zastępczy zawartości 4">
            <a:extLst>
              <a:ext uri="{FF2B5EF4-FFF2-40B4-BE49-F238E27FC236}">
                <a16:creationId xmlns:a16="http://schemas.microsoft.com/office/drawing/2014/main" id="{4A505DF0-86EA-0699-38FA-5E8322A635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9425" y="608013"/>
            <a:ext cx="5468938" cy="5470525"/>
          </a:xfrm>
          <a:ln w="25400">
            <a:solidFill>
              <a:srgbClr val="5E453E"/>
            </a:solidFill>
            <a:miter lim="800000"/>
            <a:headEnd/>
            <a:tailEnd/>
          </a:ln>
        </p:spPr>
      </p:pic>
      <p:pic>
        <p:nvPicPr>
          <p:cNvPr id="7172" name="Obraz 6">
            <a:extLst>
              <a:ext uri="{FF2B5EF4-FFF2-40B4-BE49-F238E27FC236}">
                <a16:creationId xmlns:a16="http://schemas.microsoft.com/office/drawing/2014/main" id="{A8962E94-E80E-89E0-8E62-C71313C939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2563" y="608013"/>
            <a:ext cx="4821237" cy="5470525"/>
          </a:xfrm>
          <a:prstGeom prst="rect">
            <a:avLst/>
          </a:prstGeom>
          <a:noFill/>
          <a:ln w="25400">
            <a:solidFill>
              <a:srgbClr val="5E453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8000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ytuł 1">
            <a:extLst>
              <a:ext uri="{FF2B5EF4-FFF2-40B4-BE49-F238E27FC236}">
                <a16:creationId xmlns:a16="http://schemas.microsoft.com/office/drawing/2014/main" id="{5C6C465F-8495-2E5C-C039-925BD55387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l-PL" altLang="pl-PL"/>
          </a:p>
        </p:txBody>
      </p:sp>
      <p:pic>
        <p:nvPicPr>
          <p:cNvPr id="8195" name="Symbol zastępczy zawartości 4">
            <a:extLst>
              <a:ext uri="{FF2B5EF4-FFF2-40B4-BE49-F238E27FC236}">
                <a16:creationId xmlns:a16="http://schemas.microsoft.com/office/drawing/2014/main" id="{BEF20EA4-26A1-82F7-0BA6-90344E5AAD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66813" y="674688"/>
            <a:ext cx="4224337" cy="5646737"/>
          </a:xfrm>
          <a:ln w="25400">
            <a:solidFill>
              <a:srgbClr val="5E453E"/>
            </a:solidFill>
            <a:miter lim="800000"/>
            <a:headEnd/>
            <a:tailEnd/>
          </a:ln>
        </p:spPr>
      </p:pic>
      <p:pic>
        <p:nvPicPr>
          <p:cNvPr id="8196" name="Obraz 6">
            <a:extLst>
              <a:ext uri="{FF2B5EF4-FFF2-40B4-BE49-F238E27FC236}">
                <a16:creationId xmlns:a16="http://schemas.microsoft.com/office/drawing/2014/main" id="{6D98CBF2-3C0D-8B56-F5F4-F10DC1BD1C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850" y="590550"/>
            <a:ext cx="4224338" cy="5632450"/>
          </a:xfrm>
          <a:prstGeom prst="rect">
            <a:avLst/>
          </a:prstGeom>
          <a:noFill/>
          <a:ln w="25400">
            <a:solidFill>
              <a:srgbClr val="5E453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8000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ytuł 1">
            <a:extLst>
              <a:ext uri="{FF2B5EF4-FFF2-40B4-BE49-F238E27FC236}">
                <a16:creationId xmlns:a16="http://schemas.microsoft.com/office/drawing/2014/main" id="{4FC9419E-4AA8-8F7A-246F-19AB895DC9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l-PL" altLang="pl-PL"/>
          </a:p>
        </p:txBody>
      </p:sp>
      <p:pic>
        <p:nvPicPr>
          <p:cNvPr id="9219" name="Symbol zastępczy zawartości 4">
            <a:extLst>
              <a:ext uri="{FF2B5EF4-FFF2-40B4-BE49-F238E27FC236}">
                <a16:creationId xmlns:a16="http://schemas.microsoft.com/office/drawing/2014/main" id="{916204C1-7EC5-00DC-D433-4FCF64A3DC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436563"/>
            <a:ext cx="3379788" cy="6008687"/>
          </a:xfrm>
          <a:ln w="25400">
            <a:solidFill>
              <a:srgbClr val="5E453E"/>
            </a:solidFill>
            <a:miter lim="800000"/>
            <a:headEnd/>
            <a:tailEnd/>
          </a:ln>
        </p:spPr>
      </p:pic>
      <p:pic>
        <p:nvPicPr>
          <p:cNvPr id="9220" name="Obraz 6">
            <a:extLst>
              <a:ext uri="{FF2B5EF4-FFF2-40B4-BE49-F238E27FC236}">
                <a16:creationId xmlns:a16="http://schemas.microsoft.com/office/drawing/2014/main" id="{294E675E-55C7-5A48-04CB-D9F0BFD61B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513" y="436563"/>
            <a:ext cx="5983287" cy="5984875"/>
          </a:xfrm>
          <a:prstGeom prst="rect">
            <a:avLst/>
          </a:prstGeom>
          <a:noFill/>
          <a:ln w="25400">
            <a:solidFill>
              <a:srgbClr val="5E453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8000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2E599BF-4363-5CB1-A0E8-95FEB5C4F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6075"/>
            <a:ext cx="10515600" cy="1325563"/>
          </a:xfrm>
          <a:solidFill>
            <a:schemeClr val="bg1">
              <a:alpha val="71000"/>
            </a:schemeClr>
          </a:solidFill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sz="6000" dirty="0">
                <a:solidFill>
                  <a:srgbClr val="5E45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Czy to jest łatwe?</a:t>
            </a:r>
          </a:p>
        </p:txBody>
      </p:sp>
      <p:sp>
        <p:nvSpPr>
          <p:cNvPr id="10243" name="Symbol zastępczy zawartości 2">
            <a:extLst>
              <a:ext uri="{FF2B5EF4-FFF2-40B4-BE49-F238E27FC236}">
                <a16:creationId xmlns:a16="http://schemas.microsoft.com/office/drawing/2014/main" id="{859F4151-77AA-8299-695D-7E24C8C34E5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825625"/>
            <a:ext cx="10882313" cy="3602038"/>
          </a:xfrm>
          <a:solidFill>
            <a:schemeClr val="bg1">
              <a:alpha val="63921"/>
            </a:schemeClr>
          </a:solidFill>
        </p:spPr>
        <p:txBody>
          <a:bodyPr/>
          <a:lstStyle/>
          <a:p>
            <a:pPr marL="0" indent="0" algn="just" eaLnBrk="1" hangingPunct="1">
              <a:buFont typeface="Arial" panose="020B0604020202020204" pitchFamily="34" charset="0"/>
              <a:buNone/>
            </a:pPr>
            <a:r>
              <a:rPr lang="pl-PL" altLang="pl-PL" sz="3800">
                <a:solidFill>
                  <a:srgbClr val="5E453E"/>
                </a:solidFill>
              </a:rPr>
              <a:t>W marcu nasza klasa postanowiła zmierzyć się ze sztuką makramy. Dzięki warsztatom przeprowadzonym przez naszą koleżankę z klasy – Lilianę, córkę Pani Żanety mogliśmy choć trochę poznać tajniki powstawania przedmiotów ze sznurka. Nie było łatwo choć efekty bardzo nas ucieszyły. Oto one </a:t>
            </a:r>
            <a:r>
              <a:rPr lang="pl-PL" altLang="pl-PL" sz="3800">
                <a:solidFill>
                  <a:srgbClr val="5E453E"/>
                </a:solidFill>
                <a:sym typeface="Wingdings" panose="05000000000000000000" pitchFamily="2" charset="2"/>
              </a:rPr>
              <a:t></a:t>
            </a:r>
            <a:endParaRPr lang="pl-PL" altLang="pl-PL" sz="3800">
              <a:solidFill>
                <a:srgbClr val="5E453E"/>
              </a:solidFill>
            </a:endParaRPr>
          </a:p>
        </p:txBody>
      </p:sp>
    </p:spTree>
  </p:cSld>
  <p:clrMapOvr>
    <a:masterClrMapping/>
  </p:clrMapOvr>
  <p:transition spd="slow" advTm="8000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ytuł 1">
            <a:extLst>
              <a:ext uri="{FF2B5EF4-FFF2-40B4-BE49-F238E27FC236}">
                <a16:creationId xmlns:a16="http://schemas.microsoft.com/office/drawing/2014/main" id="{295A2C95-314B-2E9F-D3D5-51B3579160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l-PL" altLang="pl-PL"/>
          </a:p>
        </p:txBody>
      </p:sp>
      <p:pic>
        <p:nvPicPr>
          <p:cNvPr id="11267" name="Symbol zastępczy zawartości 4">
            <a:extLst>
              <a:ext uri="{FF2B5EF4-FFF2-40B4-BE49-F238E27FC236}">
                <a16:creationId xmlns:a16="http://schemas.microsoft.com/office/drawing/2014/main" id="{B0CDF11C-3882-F501-AFB6-290C9AC952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4813" y="365125"/>
            <a:ext cx="5507037" cy="4132263"/>
          </a:xfrm>
          <a:ln w="25400">
            <a:solidFill>
              <a:srgbClr val="5E453E"/>
            </a:solidFill>
            <a:miter lim="800000"/>
            <a:headEnd/>
            <a:tailEnd/>
          </a:ln>
        </p:spPr>
      </p:pic>
      <p:pic>
        <p:nvPicPr>
          <p:cNvPr id="11268" name="Obraz 6">
            <a:extLst>
              <a:ext uri="{FF2B5EF4-FFF2-40B4-BE49-F238E27FC236}">
                <a16:creationId xmlns:a16="http://schemas.microsoft.com/office/drawing/2014/main" id="{22AE3D21-E287-77D3-B549-04C6000AC5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0150" y="2519363"/>
            <a:ext cx="5507038" cy="4132262"/>
          </a:xfrm>
          <a:prstGeom prst="rect">
            <a:avLst/>
          </a:prstGeom>
          <a:noFill/>
          <a:ln w="25400">
            <a:solidFill>
              <a:srgbClr val="5E453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8000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ytuł 1">
            <a:extLst>
              <a:ext uri="{FF2B5EF4-FFF2-40B4-BE49-F238E27FC236}">
                <a16:creationId xmlns:a16="http://schemas.microsoft.com/office/drawing/2014/main" id="{27FD3075-BFCA-EF5C-C8CA-C56006F2F9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l-PL" altLang="pl-PL"/>
          </a:p>
        </p:txBody>
      </p:sp>
      <p:pic>
        <p:nvPicPr>
          <p:cNvPr id="12291" name="Symbol zastępczy zawartości 4">
            <a:extLst>
              <a:ext uri="{FF2B5EF4-FFF2-40B4-BE49-F238E27FC236}">
                <a16:creationId xmlns:a16="http://schemas.microsoft.com/office/drawing/2014/main" id="{ABD36EB4-7A83-DD82-DAC5-ADF880E6AE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6388" y="238125"/>
            <a:ext cx="5435600" cy="4078288"/>
          </a:xfrm>
          <a:ln w="25400">
            <a:solidFill>
              <a:srgbClr val="5E453E"/>
            </a:solidFill>
            <a:miter lim="800000"/>
            <a:headEnd/>
            <a:tailEnd/>
          </a:ln>
        </p:spPr>
      </p:pic>
      <p:pic>
        <p:nvPicPr>
          <p:cNvPr id="12292" name="Obraz 8">
            <a:extLst>
              <a:ext uri="{FF2B5EF4-FFF2-40B4-BE49-F238E27FC236}">
                <a16:creationId xmlns:a16="http://schemas.microsoft.com/office/drawing/2014/main" id="{66239D5F-84B0-2AF7-F713-CFFCF2EE81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8063" y="2141538"/>
            <a:ext cx="5797550" cy="4351337"/>
          </a:xfrm>
          <a:prstGeom prst="rect">
            <a:avLst/>
          </a:prstGeom>
          <a:noFill/>
          <a:ln w="25400">
            <a:solidFill>
              <a:srgbClr val="5E453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8000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ytuł 1">
            <a:extLst>
              <a:ext uri="{FF2B5EF4-FFF2-40B4-BE49-F238E27FC236}">
                <a16:creationId xmlns:a16="http://schemas.microsoft.com/office/drawing/2014/main" id="{E7CDC2AD-3540-CB21-ECCB-9C22C78886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l-PL" altLang="pl-PL"/>
          </a:p>
        </p:txBody>
      </p:sp>
      <p:pic>
        <p:nvPicPr>
          <p:cNvPr id="13315" name="Symbol zastępczy zawartości 4">
            <a:extLst>
              <a:ext uri="{FF2B5EF4-FFF2-40B4-BE49-F238E27FC236}">
                <a16:creationId xmlns:a16="http://schemas.microsoft.com/office/drawing/2014/main" id="{21469075-2783-AA0F-8CAC-2D22C27F36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33600" y="406400"/>
            <a:ext cx="8112125" cy="6086475"/>
          </a:xfrm>
          <a:ln w="25400">
            <a:solidFill>
              <a:srgbClr val="5E453E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 advTm="8000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Podtytuł 2">
            <a:extLst>
              <a:ext uri="{FF2B5EF4-FFF2-40B4-BE49-F238E27FC236}">
                <a16:creationId xmlns:a16="http://schemas.microsoft.com/office/drawing/2014/main" id="{0BC6439C-4F67-856D-96B7-05514105058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524000" y="2262188"/>
            <a:ext cx="9144000" cy="2995612"/>
          </a:xfrm>
          <a:solidFill>
            <a:schemeClr val="bg1">
              <a:alpha val="67058"/>
            </a:schemeClr>
          </a:solidFill>
        </p:spPr>
        <p:txBody>
          <a:bodyPr/>
          <a:lstStyle/>
          <a:p>
            <a:pPr eaLnBrk="1" hangingPunct="1"/>
            <a:r>
              <a:rPr lang="pl-PL" altLang="pl-PL" sz="4000">
                <a:solidFill>
                  <a:srgbClr val="5E453E"/>
                </a:solidFill>
              </a:rPr>
              <a:t>Dziękujemy Pani Żanecie Kubaszko za zapoznanie nas ze sztuką makramy a naszej koleżance z klasy Lilianie za ogromną cierpliwość podczas prowadzonych </a:t>
            </a:r>
            <a:br>
              <a:rPr lang="pl-PL" altLang="pl-PL" sz="4000">
                <a:solidFill>
                  <a:srgbClr val="5E453E"/>
                </a:solidFill>
              </a:rPr>
            </a:br>
            <a:r>
              <a:rPr lang="pl-PL" altLang="pl-PL" sz="4000">
                <a:solidFill>
                  <a:srgbClr val="5E453E"/>
                </a:solidFill>
              </a:rPr>
              <a:t>przez nią warsztatów.</a:t>
            </a:r>
          </a:p>
        </p:txBody>
      </p:sp>
    </p:spTree>
  </p:cSld>
  <p:clrMapOvr>
    <a:masterClrMapping/>
  </p:clrMapOvr>
  <p:transition spd="slow" advTm="8000">
    <p:wipe/>
  </p:transition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170</Words>
  <Application>Microsoft Office PowerPoint</Application>
  <PresentationFormat>Panoramiczny</PresentationFormat>
  <Paragraphs>9</Paragraphs>
  <Slides>13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Motyw pakietu Office</vt:lpstr>
      <vt:lpstr>Żaneta Kubaszko  „Sztuka ze sznurka”</vt:lpstr>
      <vt:lpstr>Kilka słów o naszym patronie…</vt:lpstr>
      <vt:lpstr>Kilka słów o naszym patronie…</vt:lpstr>
      <vt:lpstr>Galeria prac artystki</vt:lpstr>
      <vt:lpstr>Prezentacja programu PowerPoint</vt:lpstr>
      <vt:lpstr>Prezentacja programu PowerPoint</vt:lpstr>
      <vt:lpstr>Prezentacja programu PowerPoint</vt:lpstr>
      <vt:lpstr>Prezentacja programu PowerPoint</vt:lpstr>
      <vt:lpstr>Czy to jest łatwe?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Żaneta Kubaszko  „Sztuka ze sznurka”</dc:title>
  <dc:creator>Julita Płażewska</dc:creator>
  <cp:lastModifiedBy>Julita Płażewska</cp:lastModifiedBy>
  <cp:revision>3</cp:revision>
  <dcterms:created xsi:type="dcterms:W3CDTF">2023-03-26T13:05:05Z</dcterms:created>
  <dcterms:modified xsi:type="dcterms:W3CDTF">2023-03-28T15:20:50Z</dcterms:modified>
</cp:coreProperties>
</file>